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33"/>
  </p:notesMasterIdLst>
  <p:sldIdLst>
    <p:sldId id="280" r:id="rId6"/>
    <p:sldId id="259" r:id="rId7"/>
    <p:sldId id="274" r:id="rId8"/>
    <p:sldId id="291" r:id="rId9"/>
    <p:sldId id="275" r:id="rId10"/>
    <p:sldId id="284" r:id="rId11"/>
    <p:sldId id="282" r:id="rId12"/>
    <p:sldId id="285" r:id="rId13"/>
    <p:sldId id="286" r:id="rId14"/>
    <p:sldId id="288" r:id="rId15"/>
    <p:sldId id="258" r:id="rId16"/>
    <p:sldId id="270" r:id="rId17"/>
    <p:sldId id="271" r:id="rId18"/>
    <p:sldId id="272" r:id="rId19"/>
    <p:sldId id="293" r:id="rId20"/>
    <p:sldId id="290" r:id="rId21"/>
    <p:sldId id="276" r:id="rId22"/>
    <p:sldId id="287" r:id="rId23"/>
    <p:sldId id="260" r:id="rId24"/>
    <p:sldId id="267" r:id="rId25"/>
    <p:sldId id="292" r:id="rId26"/>
    <p:sldId id="265" r:id="rId27"/>
    <p:sldId id="268" r:id="rId28"/>
    <p:sldId id="269" r:id="rId29"/>
    <p:sldId id="263" r:id="rId30"/>
    <p:sldId id="289"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466"/>
    <a:srgbClr val="182752"/>
    <a:srgbClr val="192852"/>
    <a:srgbClr val="00ADB5"/>
    <a:srgbClr val="FF3300"/>
    <a:srgbClr val="CC3300"/>
    <a:srgbClr val="0066B3"/>
    <a:srgbClr val="009DDD"/>
    <a:srgbClr val="F8B700"/>
    <a:srgbClr val="0023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4703E-C27D-8EB8-B4E4-29F221392CB2}" v="37" dt="2025-05-04T23:16:21.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Thomas Mathews" userId="S::jtm468@nau.edu::59d028b0-7319-415d-bd8a-0d58bcde851e" providerId="AD" clId="Web-{5D27377B-3025-B221-4664-23E49E03EAF4}"/>
    <pc:docChg chg="modSld">
      <pc:chgData name="Joseph Thomas Mathews" userId="S::jtm468@nau.edu::59d028b0-7319-415d-bd8a-0d58bcde851e" providerId="AD" clId="Web-{5D27377B-3025-B221-4664-23E49E03EAF4}" dt="2025-03-02T20:29:02.950" v="19" actId="1076"/>
      <pc:docMkLst>
        <pc:docMk/>
      </pc:docMkLst>
      <pc:sldChg chg="addSp modSp">
        <pc:chgData name="Joseph Thomas Mathews" userId="S::jtm468@nau.edu::59d028b0-7319-415d-bd8a-0d58bcde851e" providerId="AD" clId="Web-{5D27377B-3025-B221-4664-23E49E03EAF4}" dt="2025-03-02T20:29:02.950" v="19" actId="1076"/>
        <pc:sldMkLst>
          <pc:docMk/>
          <pc:sldMk cId="1886300959" sldId="286"/>
        </pc:sldMkLst>
        <pc:spChg chg="mod">
          <ac:chgData name="Joseph Thomas Mathews" userId="S::jtm468@nau.edu::59d028b0-7319-415d-bd8a-0d58bcde851e" providerId="AD" clId="Web-{5D27377B-3025-B221-4664-23E49E03EAF4}" dt="2025-03-02T20:28:46.512" v="15" actId="20577"/>
          <ac:spMkLst>
            <pc:docMk/>
            <pc:sldMk cId="1886300959" sldId="286"/>
            <ac:spMk id="7" creationId="{611607BA-E13F-E4AA-103E-78FFD44E2AF6}"/>
          </ac:spMkLst>
        </pc:spChg>
        <pc:picChg chg="mod ord">
          <ac:chgData name="Joseph Thomas Mathews" userId="S::jtm468@nau.edu::59d028b0-7319-415d-bd8a-0d58bcde851e" providerId="AD" clId="Web-{5D27377B-3025-B221-4664-23E49E03EAF4}" dt="2025-03-02T20:28:57.043" v="18" actId="1076"/>
          <ac:picMkLst>
            <pc:docMk/>
            <pc:sldMk cId="1886300959" sldId="286"/>
            <ac:picMk id="2" creationId="{5FD66D50-F75F-F07C-CB2E-E460D0A30DEE}"/>
          </ac:picMkLst>
        </pc:picChg>
        <pc:picChg chg="add mod ord">
          <ac:chgData name="Joseph Thomas Mathews" userId="S::jtm468@nau.edu::59d028b0-7319-415d-bd8a-0d58bcde851e" providerId="AD" clId="Web-{5D27377B-3025-B221-4664-23E49E03EAF4}" dt="2025-03-02T20:29:02.950" v="19" actId="1076"/>
          <ac:picMkLst>
            <pc:docMk/>
            <pc:sldMk cId="1886300959" sldId="286"/>
            <ac:picMk id="9" creationId="{221AFD9C-718D-152E-6991-98EE2E90EFCF}"/>
          </ac:picMkLst>
        </pc:picChg>
      </pc:sldChg>
    </pc:docChg>
  </pc:docChgLst>
  <pc:docChgLst>
    <pc:chgData name="Jonathan Avila Copado" userId="2f21bb02-1e5c-4049-ac87-c61d59bdd75b" providerId="ADAL" clId="{005A8B7C-DFBD-4F28-9221-4638EA40A3CE}"/>
    <pc:docChg chg="custSel addSld delSld modSld sldOrd">
      <pc:chgData name="Jonathan Avila Copado" userId="2f21bb02-1e5c-4049-ac87-c61d59bdd75b" providerId="ADAL" clId="{005A8B7C-DFBD-4F28-9221-4638EA40A3CE}" dt="2025-03-04T00:39:37.579" v="181" actId="20577"/>
      <pc:docMkLst>
        <pc:docMk/>
      </pc:docMkLst>
      <pc:sldChg chg="ord">
        <pc:chgData name="Jonathan Avila Copado" userId="2f21bb02-1e5c-4049-ac87-c61d59bdd75b" providerId="ADAL" clId="{005A8B7C-DFBD-4F28-9221-4638EA40A3CE}" dt="2025-03-03T20:00:37.659" v="20"/>
        <pc:sldMkLst>
          <pc:docMk/>
          <pc:sldMk cId="2807592174" sldId="272"/>
        </pc:sldMkLst>
      </pc:sldChg>
      <pc:sldChg chg="addSp delSp modSp mod">
        <pc:chgData name="Jonathan Avila Copado" userId="2f21bb02-1e5c-4049-ac87-c61d59bdd75b" providerId="ADAL" clId="{005A8B7C-DFBD-4F28-9221-4638EA40A3CE}" dt="2025-03-03T23:58:33.705" v="162" actId="1076"/>
        <pc:sldMkLst>
          <pc:docMk/>
          <pc:sldMk cId="490194010" sldId="285"/>
        </pc:sldMkLst>
        <pc:picChg chg="add mod">
          <ac:chgData name="Jonathan Avila Copado" userId="2f21bb02-1e5c-4049-ac87-c61d59bdd75b" providerId="ADAL" clId="{005A8B7C-DFBD-4F28-9221-4638EA40A3CE}" dt="2025-03-03T23:58:33.705" v="162" actId="1076"/>
          <ac:picMkLst>
            <pc:docMk/>
            <pc:sldMk cId="490194010" sldId="285"/>
            <ac:picMk id="18" creationId="{1E4A6271-0288-F406-04AB-034A27628A3E}"/>
          </ac:picMkLst>
        </pc:picChg>
        <pc:picChg chg="del">
          <ac:chgData name="Jonathan Avila Copado" userId="2f21bb02-1e5c-4049-ac87-c61d59bdd75b" providerId="ADAL" clId="{005A8B7C-DFBD-4F28-9221-4638EA40A3CE}" dt="2025-03-03T23:58:17.299" v="154" actId="478"/>
          <ac:picMkLst>
            <pc:docMk/>
            <pc:sldMk cId="490194010" sldId="285"/>
            <ac:picMk id="25" creationId="{AEAAF31D-F990-D18D-6406-18FCD5715F6F}"/>
          </ac:picMkLst>
        </pc:picChg>
      </pc:sldChg>
      <pc:sldChg chg="addSp delSp modSp mod">
        <pc:chgData name="Jonathan Avila Copado" userId="2f21bb02-1e5c-4049-ac87-c61d59bdd75b" providerId="ADAL" clId="{005A8B7C-DFBD-4F28-9221-4638EA40A3CE}" dt="2025-03-04T00:39:37.579" v="181" actId="20577"/>
        <pc:sldMkLst>
          <pc:docMk/>
          <pc:sldMk cId="419951228" sldId="293"/>
        </pc:sldMkLst>
        <pc:spChg chg="mod">
          <ac:chgData name="Jonathan Avila Copado" userId="2f21bb02-1e5c-4049-ac87-c61d59bdd75b" providerId="ADAL" clId="{005A8B7C-DFBD-4F28-9221-4638EA40A3CE}" dt="2025-03-03T20:04:47.264" v="60" actId="20577"/>
          <ac:spMkLst>
            <pc:docMk/>
            <pc:sldMk cId="419951228" sldId="293"/>
            <ac:spMk id="4" creationId="{192A54B9-4338-D29E-21B2-FED09BD11D0B}"/>
          </ac:spMkLst>
        </pc:spChg>
        <pc:spChg chg="mod">
          <ac:chgData name="Jonathan Avila Copado" userId="2f21bb02-1e5c-4049-ac87-c61d59bdd75b" providerId="ADAL" clId="{005A8B7C-DFBD-4F28-9221-4638EA40A3CE}" dt="2025-03-03T20:41:17.886" v="153" actId="20577"/>
          <ac:spMkLst>
            <pc:docMk/>
            <pc:sldMk cId="419951228" sldId="293"/>
            <ac:spMk id="8" creationId="{FD29BEC1-25EE-D1B7-6825-EBB39F51C59F}"/>
          </ac:spMkLst>
        </pc:spChg>
        <pc:spChg chg="del">
          <ac:chgData name="Jonathan Avila Copado" userId="2f21bb02-1e5c-4049-ac87-c61d59bdd75b" providerId="ADAL" clId="{005A8B7C-DFBD-4F28-9221-4638EA40A3CE}" dt="2025-03-03T20:38:58.582" v="106" actId="478"/>
          <ac:spMkLst>
            <pc:docMk/>
            <pc:sldMk cId="419951228" sldId="293"/>
            <ac:spMk id="13" creationId="{65428AE9-219B-EBB9-93FB-AC339EBC6B1C}"/>
          </ac:spMkLst>
        </pc:spChg>
        <pc:spChg chg="mod">
          <ac:chgData name="Jonathan Avila Copado" userId="2f21bb02-1e5c-4049-ac87-c61d59bdd75b" providerId="ADAL" clId="{005A8B7C-DFBD-4F28-9221-4638EA40A3CE}" dt="2025-03-04T00:39:37.579" v="181" actId="20577"/>
          <ac:spMkLst>
            <pc:docMk/>
            <pc:sldMk cId="419951228" sldId="293"/>
            <ac:spMk id="17" creationId="{E4822647-1497-321D-A0DC-EB233F3A4578}"/>
          </ac:spMkLst>
        </pc:spChg>
        <pc:picChg chg="mod">
          <ac:chgData name="Jonathan Avila Copado" userId="2f21bb02-1e5c-4049-ac87-c61d59bdd75b" providerId="ADAL" clId="{005A8B7C-DFBD-4F28-9221-4638EA40A3CE}" dt="2025-03-03T20:40:37.256" v="129" actId="1076"/>
          <ac:picMkLst>
            <pc:docMk/>
            <pc:sldMk cId="419951228" sldId="293"/>
            <ac:picMk id="2" creationId="{1F1F2B0B-8861-5CA1-1DA3-7C30B03D0C94}"/>
          </ac:picMkLst>
        </pc:picChg>
        <pc:picChg chg="add mod modCrop">
          <ac:chgData name="Jonathan Avila Copado" userId="2f21bb02-1e5c-4049-ac87-c61d59bdd75b" providerId="ADAL" clId="{005A8B7C-DFBD-4F28-9221-4638EA40A3CE}" dt="2025-03-03T20:40:34.164" v="128" actId="1076"/>
          <ac:picMkLst>
            <pc:docMk/>
            <pc:sldMk cId="419951228" sldId="293"/>
            <ac:picMk id="11" creationId="{B55D5B78-BF60-2455-5840-CA9D2FDCE041}"/>
          </ac:picMkLst>
        </pc:picChg>
        <pc:picChg chg="add mod ord modCrop">
          <ac:chgData name="Jonathan Avila Copado" userId="2f21bb02-1e5c-4049-ac87-c61d59bdd75b" providerId="ADAL" clId="{005A8B7C-DFBD-4F28-9221-4638EA40A3CE}" dt="2025-03-03T20:40:40.999" v="130" actId="1076"/>
          <ac:picMkLst>
            <pc:docMk/>
            <pc:sldMk cId="419951228" sldId="293"/>
            <ac:picMk id="15" creationId="{61066582-AAEA-251A-0BA3-B2175B248A82}"/>
          </ac:picMkLst>
        </pc:picChg>
        <pc:cxnChg chg="mod">
          <ac:chgData name="Jonathan Avila Copado" userId="2f21bb02-1e5c-4049-ac87-c61d59bdd75b" providerId="ADAL" clId="{005A8B7C-DFBD-4F28-9221-4638EA40A3CE}" dt="2025-03-03T20:39:03.129" v="107" actId="1076"/>
          <ac:cxnSpMkLst>
            <pc:docMk/>
            <pc:sldMk cId="419951228" sldId="293"/>
            <ac:cxnSpMk id="25" creationId="{204953C1-174A-D19B-3FAD-0B73BFBDDB4B}"/>
          </ac:cxnSpMkLst>
        </pc:cxnChg>
      </pc:sldChg>
      <pc:sldChg chg="add del">
        <pc:chgData name="Jonathan Avila Copado" userId="2f21bb02-1e5c-4049-ac87-c61d59bdd75b" providerId="ADAL" clId="{005A8B7C-DFBD-4F28-9221-4638EA40A3CE}" dt="2025-03-03T20:27:59.217" v="69" actId="2696"/>
        <pc:sldMkLst>
          <pc:docMk/>
          <pc:sldMk cId="4272724622" sldId="294"/>
        </pc:sldMkLst>
      </pc:sldChg>
    </pc:docChg>
  </pc:docChgLst>
  <pc:docChgLst>
    <pc:chgData name="Ryan Yoshi Donnellan" userId="S::ryd5@nau.edu::d6753122-e4e3-42bb-8143-45f1365b0bfe" providerId="AD" clId="Web-{F6635C05-DC3F-A994-8D0E-D4B311A15141}"/>
    <pc:docChg chg="modSld">
      <pc:chgData name="Ryan Yoshi Donnellan" userId="S::ryd5@nau.edu::d6753122-e4e3-42bb-8143-45f1365b0bfe" providerId="AD" clId="Web-{F6635C05-DC3F-A994-8D0E-D4B311A15141}" dt="2025-03-01T23:53:01.326" v="1" actId="1076"/>
      <pc:docMkLst>
        <pc:docMk/>
      </pc:docMkLst>
      <pc:sldChg chg="modSp">
        <pc:chgData name="Ryan Yoshi Donnellan" userId="S::ryd5@nau.edu::d6753122-e4e3-42bb-8143-45f1365b0bfe" providerId="AD" clId="Web-{F6635C05-DC3F-A994-8D0E-D4B311A15141}" dt="2025-03-01T23:53:01.326" v="1" actId="1076"/>
        <pc:sldMkLst>
          <pc:docMk/>
          <pc:sldMk cId="2411832796" sldId="274"/>
        </pc:sldMkLst>
      </pc:sldChg>
    </pc:docChg>
  </pc:docChgLst>
  <pc:docChgLst>
    <pc:chgData name="Joseph Thomas Mathews" userId="S::jtm468@nau.edu::59d028b0-7319-415d-bd8a-0d58bcde851e" providerId="AD" clId="Web-{6DDEA7BB-A477-9D66-D3FF-A14DF6E46B37}"/>
    <pc:docChg chg="modSld sldOrd">
      <pc:chgData name="Joseph Thomas Mathews" userId="S::jtm468@nau.edu::59d028b0-7319-415d-bd8a-0d58bcde851e" providerId="AD" clId="Web-{6DDEA7BB-A477-9D66-D3FF-A14DF6E46B37}" dt="2025-03-03T05:06:53.099" v="62" actId="20577"/>
      <pc:docMkLst>
        <pc:docMk/>
      </pc:docMkLst>
      <pc:sldChg chg="modSp">
        <pc:chgData name="Joseph Thomas Mathews" userId="S::jtm468@nau.edu::59d028b0-7319-415d-bd8a-0d58bcde851e" providerId="AD" clId="Web-{6DDEA7BB-A477-9D66-D3FF-A14DF6E46B37}" dt="2025-03-03T05:06:53.099" v="62" actId="20577"/>
        <pc:sldMkLst>
          <pc:docMk/>
          <pc:sldMk cId="1575519860" sldId="271"/>
        </pc:sldMkLst>
        <pc:spChg chg="mod">
          <ac:chgData name="Joseph Thomas Mathews" userId="S::jtm468@nau.edu::59d028b0-7319-415d-bd8a-0d58bcde851e" providerId="AD" clId="Web-{6DDEA7BB-A477-9D66-D3FF-A14DF6E46B37}" dt="2025-03-03T05:06:53.099" v="62" actId="20577"/>
          <ac:spMkLst>
            <pc:docMk/>
            <pc:sldMk cId="1575519860" sldId="271"/>
            <ac:spMk id="8" creationId="{F8EF36EB-CB8F-CE0A-7EF0-E09382E40D11}"/>
          </ac:spMkLst>
        </pc:spChg>
      </pc:sldChg>
      <pc:sldChg chg="addSp modSp ord">
        <pc:chgData name="Joseph Thomas Mathews" userId="S::jtm468@nau.edu::59d028b0-7319-415d-bd8a-0d58bcde851e" providerId="AD" clId="Web-{6DDEA7BB-A477-9D66-D3FF-A14DF6E46B37}" dt="2025-03-03T05:00:05.177" v="55" actId="1076"/>
        <pc:sldMkLst>
          <pc:docMk/>
          <pc:sldMk cId="2553679986" sldId="287"/>
        </pc:sldMkLst>
        <pc:spChg chg="mod">
          <ac:chgData name="Joseph Thomas Mathews" userId="S::jtm468@nau.edu::59d028b0-7319-415d-bd8a-0d58bcde851e" providerId="AD" clId="Web-{6DDEA7BB-A477-9D66-D3FF-A14DF6E46B37}" dt="2025-03-03T04:59:58.317" v="54" actId="20577"/>
          <ac:spMkLst>
            <pc:docMk/>
            <pc:sldMk cId="2553679986" sldId="287"/>
            <ac:spMk id="7" creationId="{CF35C769-A980-790D-92BC-445862B135CE}"/>
          </ac:spMkLst>
        </pc:spChg>
        <pc:picChg chg="add mod ord">
          <ac:chgData name="Joseph Thomas Mathews" userId="S::jtm468@nau.edu::59d028b0-7319-415d-bd8a-0d58bcde851e" providerId="AD" clId="Web-{6DDEA7BB-A477-9D66-D3FF-A14DF6E46B37}" dt="2025-03-03T05:00:05.177" v="55" actId="1076"/>
          <ac:picMkLst>
            <pc:docMk/>
            <pc:sldMk cId="2553679986" sldId="287"/>
            <ac:picMk id="9" creationId="{326F1700-32F1-F6BA-EF60-465D1C9B28FB}"/>
          </ac:picMkLst>
        </pc:picChg>
      </pc:sldChg>
    </pc:docChg>
  </pc:docChgLst>
  <pc:docChgLst>
    <pc:chgData name="Justin Michael Joy" userId="S::jmj567@nau.edu::849ff3f0-df8e-4f76-988b-8897e999ef3f" providerId="AD" clId="Web-{D18CF16E-E27A-4DDE-9EC9-CCB868D8930B}"/>
    <pc:docChg chg="addSld delSld modSld sldOrd">
      <pc:chgData name="Justin Michael Joy" userId="S::jmj567@nau.edu::849ff3f0-df8e-4f76-988b-8897e999ef3f" providerId="AD" clId="Web-{D18CF16E-E27A-4DDE-9EC9-CCB868D8930B}" dt="2025-03-02T19:43:19.636" v="398" actId="20577"/>
      <pc:docMkLst>
        <pc:docMk/>
      </pc:docMkLst>
      <pc:sldChg chg="addSp modSp">
        <pc:chgData name="Justin Michael Joy" userId="S::jmj567@nau.edu::849ff3f0-df8e-4f76-988b-8897e999ef3f" providerId="AD" clId="Web-{D18CF16E-E27A-4DDE-9EC9-CCB868D8930B}" dt="2025-03-02T19:38:49.149" v="362" actId="1076"/>
        <pc:sldMkLst>
          <pc:docMk/>
          <pc:sldMk cId="1371503628" sldId="275"/>
        </pc:sldMkLst>
        <pc:spChg chg="mod">
          <ac:chgData name="Justin Michael Joy" userId="S::jmj567@nau.edu::849ff3f0-df8e-4f76-988b-8897e999ef3f" providerId="AD" clId="Web-{D18CF16E-E27A-4DDE-9EC9-CCB868D8930B}" dt="2025-03-02T19:33:12.795" v="275" actId="20577"/>
          <ac:spMkLst>
            <pc:docMk/>
            <pc:sldMk cId="1371503628" sldId="275"/>
            <ac:spMk id="6" creationId="{1353FCC6-8B11-F74E-6EF0-A7D9F10ED015}"/>
          </ac:spMkLst>
        </pc:spChg>
        <pc:spChg chg="mod">
          <ac:chgData name="Justin Michael Joy" userId="S::jmj567@nau.edu::849ff3f0-df8e-4f76-988b-8897e999ef3f" providerId="AD" clId="Web-{D18CF16E-E27A-4DDE-9EC9-CCB868D8930B}" dt="2025-03-02T19:34:28.592" v="283" actId="1076"/>
          <ac:spMkLst>
            <pc:docMk/>
            <pc:sldMk cId="1371503628" sldId="275"/>
            <ac:spMk id="7" creationId="{16B2562B-D4B4-11B9-0F1C-F0B25105149C}"/>
          </ac:spMkLst>
        </pc:spChg>
        <pc:spChg chg="mod">
          <ac:chgData name="Justin Michael Joy" userId="S::jmj567@nau.edu::849ff3f0-df8e-4f76-988b-8897e999ef3f" providerId="AD" clId="Web-{D18CF16E-E27A-4DDE-9EC9-CCB868D8930B}" dt="2025-03-02T19:33:23.154" v="277" actId="20577"/>
          <ac:spMkLst>
            <pc:docMk/>
            <pc:sldMk cId="1371503628" sldId="275"/>
            <ac:spMk id="9" creationId="{D7664ABC-2503-4BD2-D629-455B77CEB75E}"/>
          </ac:spMkLst>
        </pc:spChg>
        <pc:spChg chg="mod">
          <ac:chgData name="Justin Michael Joy" userId="S::jmj567@nau.edu::849ff3f0-df8e-4f76-988b-8897e999ef3f" providerId="AD" clId="Web-{D18CF16E-E27A-4DDE-9EC9-CCB868D8930B}" dt="2025-03-02T19:36:18.737" v="338" actId="20577"/>
          <ac:spMkLst>
            <pc:docMk/>
            <pc:sldMk cId="1371503628" sldId="275"/>
            <ac:spMk id="10" creationId="{AD5E1846-5C77-3CAF-E648-E688200FD402}"/>
          </ac:spMkLst>
        </pc:spChg>
        <pc:spChg chg="add mod">
          <ac:chgData name="Justin Michael Joy" userId="S::jmj567@nau.edu::849ff3f0-df8e-4f76-988b-8897e999ef3f" providerId="AD" clId="Web-{D18CF16E-E27A-4DDE-9EC9-CCB868D8930B}" dt="2025-03-02T19:38:24.352" v="361" actId="20577"/>
          <ac:spMkLst>
            <pc:docMk/>
            <pc:sldMk cId="1371503628" sldId="275"/>
            <ac:spMk id="15" creationId="{E199AC7D-AB75-BC30-80A3-4671E98C9F09}"/>
          </ac:spMkLst>
        </pc:spChg>
        <pc:spChg chg="mod">
          <ac:chgData name="Justin Michael Joy" userId="S::jmj567@nau.edu::849ff3f0-df8e-4f76-988b-8897e999ef3f" providerId="AD" clId="Web-{D18CF16E-E27A-4DDE-9EC9-CCB868D8930B}" dt="2025-03-02T19:38:49.149" v="362" actId="1076"/>
          <ac:spMkLst>
            <pc:docMk/>
            <pc:sldMk cId="1371503628" sldId="275"/>
            <ac:spMk id="21" creationId="{73CDCEF0-87F3-D80D-F7CE-7B6659F7CB2C}"/>
          </ac:spMkLst>
        </pc:spChg>
        <pc:spChg chg="mod">
          <ac:chgData name="Justin Michael Joy" userId="S::jmj567@nau.edu::849ff3f0-df8e-4f76-988b-8897e999ef3f" providerId="AD" clId="Web-{D18CF16E-E27A-4DDE-9EC9-CCB868D8930B}" dt="2025-03-02T19:32:51.638" v="268" actId="20577"/>
          <ac:spMkLst>
            <pc:docMk/>
            <pc:sldMk cId="1371503628" sldId="275"/>
            <ac:spMk id="22" creationId="{8EDE7991-E803-D15F-3B75-596D4E88118F}"/>
          </ac:spMkLst>
        </pc:spChg>
        <pc:spChg chg="mod">
          <ac:chgData name="Justin Michael Joy" userId="S::jmj567@nau.edu::849ff3f0-df8e-4f76-988b-8897e999ef3f" providerId="AD" clId="Web-{D18CF16E-E27A-4DDE-9EC9-CCB868D8930B}" dt="2025-03-02T19:34:08.858" v="280" actId="1076"/>
          <ac:spMkLst>
            <pc:docMk/>
            <pc:sldMk cId="1371503628" sldId="275"/>
            <ac:spMk id="27" creationId="{86270B7E-3B53-E14D-B267-41174629C70A}"/>
          </ac:spMkLst>
        </pc:spChg>
        <pc:cxnChg chg="mod">
          <ac:chgData name="Justin Michael Joy" userId="S::jmj567@nau.edu::849ff3f0-df8e-4f76-988b-8897e999ef3f" providerId="AD" clId="Web-{D18CF16E-E27A-4DDE-9EC9-CCB868D8930B}" dt="2025-03-02T19:33:51.233" v="278" actId="1076"/>
          <ac:cxnSpMkLst>
            <pc:docMk/>
            <pc:sldMk cId="1371503628" sldId="275"/>
            <ac:cxnSpMk id="5" creationId="{A38AE165-8601-C41D-7EEE-E71B9AF29F82}"/>
          </ac:cxnSpMkLst>
        </pc:cxnChg>
        <pc:cxnChg chg="mod">
          <ac:chgData name="Justin Michael Joy" userId="S::jmj567@nau.edu::849ff3f0-df8e-4f76-988b-8897e999ef3f" providerId="AD" clId="Web-{D18CF16E-E27A-4DDE-9EC9-CCB868D8930B}" dt="2025-03-02T19:34:21.420" v="282" actId="1076"/>
          <ac:cxnSpMkLst>
            <pc:docMk/>
            <pc:sldMk cId="1371503628" sldId="275"/>
            <ac:cxnSpMk id="8" creationId="{50C37176-56BB-9D80-CE03-50D611CEBB41}"/>
          </ac:cxnSpMkLst>
        </pc:cxnChg>
        <pc:cxnChg chg="mod">
          <ac:chgData name="Justin Michael Joy" userId="S::jmj567@nau.edu::849ff3f0-df8e-4f76-988b-8897e999ef3f" providerId="AD" clId="Web-{D18CF16E-E27A-4DDE-9EC9-CCB868D8930B}" dt="2025-03-02T19:34:36.111" v="284" actId="1076"/>
          <ac:cxnSpMkLst>
            <pc:docMk/>
            <pc:sldMk cId="1371503628" sldId="275"/>
            <ac:cxnSpMk id="12" creationId="{F7A4951F-9F25-872B-5F20-3F9EA60DC416}"/>
          </ac:cxnSpMkLst>
        </pc:cxnChg>
      </pc:sldChg>
      <pc:sldChg chg="del">
        <pc:chgData name="Justin Michael Joy" userId="S::jmj567@nau.edu::849ff3f0-df8e-4f76-988b-8897e999ef3f" providerId="AD" clId="Web-{D18CF16E-E27A-4DDE-9EC9-CCB868D8930B}" dt="2025-03-02T19:42:10.745" v="387"/>
        <pc:sldMkLst>
          <pc:docMk/>
          <pc:sldMk cId="1711103067" sldId="281"/>
        </pc:sldMkLst>
      </pc:sldChg>
      <pc:sldChg chg="addSp delSp modSp">
        <pc:chgData name="Justin Michael Joy" userId="S::jmj567@nau.edu::849ff3f0-df8e-4f76-988b-8897e999ef3f" providerId="AD" clId="Web-{D18CF16E-E27A-4DDE-9EC9-CCB868D8930B}" dt="2025-03-02T19:28:47.599" v="174" actId="20577"/>
        <pc:sldMkLst>
          <pc:docMk/>
          <pc:sldMk cId="1755806573" sldId="282"/>
        </pc:sldMkLst>
        <pc:spChg chg="mod">
          <ac:chgData name="Justin Michael Joy" userId="S::jmj567@nau.edu::849ff3f0-df8e-4f76-988b-8897e999ef3f" providerId="AD" clId="Web-{D18CF16E-E27A-4DDE-9EC9-CCB868D8930B}" dt="2025-03-02T19:26:42.738" v="133" actId="1076"/>
          <ac:spMkLst>
            <pc:docMk/>
            <pc:sldMk cId="1755806573" sldId="282"/>
            <ac:spMk id="6" creationId="{6326D4B0-A65E-EECB-63CE-779B78F1458F}"/>
          </ac:spMkLst>
        </pc:spChg>
        <pc:spChg chg="mod">
          <ac:chgData name="Justin Michael Joy" userId="S::jmj567@nau.edu::849ff3f0-df8e-4f76-988b-8897e999ef3f" providerId="AD" clId="Web-{D18CF16E-E27A-4DDE-9EC9-CCB868D8930B}" dt="2025-03-02T19:28:47.599" v="174" actId="20577"/>
          <ac:spMkLst>
            <pc:docMk/>
            <pc:sldMk cId="1755806573" sldId="282"/>
            <ac:spMk id="7" creationId="{FEFD68B2-5EC4-5ED9-527F-CAE161F2F5CD}"/>
          </ac:spMkLst>
        </pc:spChg>
        <pc:spChg chg="del mod">
          <ac:chgData name="Justin Michael Joy" userId="S::jmj567@nau.edu::849ff3f0-df8e-4f76-988b-8897e999ef3f" providerId="AD" clId="Web-{D18CF16E-E27A-4DDE-9EC9-CCB868D8930B}" dt="2025-03-02T19:26:27.129" v="130"/>
          <ac:spMkLst>
            <pc:docMk/>
            <pc:sldMk cId="1755806573" sldId="282"/>
            <ac:spMk id="9" creationId="{2EE4F528-AF8F-41F8-3102-8CFA72EFEA87}"/>
          </ac:spMkLst>
        </pc:spChg>
        <pc:spChg chg="del mod">
          <ac:chgData name="Justin Michael Joy" userId="S::jmj567@nau.edu::849ff3f0-df8e-4f76-988b-8897e999ef3f" providerId="AD" clId="Web-{D18CF16E-E27A-4DDE-9EC9-CCB868D8930B}" dt="2025-03-02T19:26:50.645" v="136"/>
          <ac:spMkLst>
            <pc:docMk/>
            <pc:sldMk cId="1755806573" sldId="282"/>
            <ac:spMk id="10" creationId="{167728BB-5FA0-3897-D7DD-AA38A1524704}"/>
          </ac:spMkLst>
        </pc:spChg>
        <pc:spChg chg="del mod">
          <ac:chgData name="Justin Michael Joy" userId="S::jmj567@nau.edu::849ff3f0-df8e-4f76-988b-8897e999ef3f" providerId="AD" clId="Web-{D18CF16E-E27A-4DDE-9EC9-CCB868D8930B}" dt="2025-03-02T19:23:23.219" v="3"/>
          <ac:spMkLst>
            <pc:docMk/>
            <pc:sldMk cId="1755806573" sldId="282"/>
            <ac:spMk id="21" creationId="{DBFC42BE-A5A6-F325-9C8D-C3F3274E208D}"/>
          </ac:spMkLst>
        </pc:spChg>
        <pc:spChg chg="del">
          <ac:chgData name="Justin Michael Joy" userId="S::jmj567@nau.edu::849ff3f0-df8e-4f76-988b-8897e999ef3f" providerId="AD" clId="Web-{D18CF16E-E27A-4DDE-9EC9-CCB868D8930B}" dt="2025-03-02T19:23:41.533" v="6"/>
          <ac:spMkLst>
            <pc:docMk/>
            <pc:sldMk cId="1755806573" sldId="282"/>
            <ac:spMk id="22" creationId="{A8E30D30-742C-E329-DE9A-BFBB49C653E1}"/>
          </ac:spMkLst>
        </pc:spChg>
        <pc:spChg chg="del">
          <ac:chgData name="Justin Michael Joy" userId="S::jmj567@nau.edu::849ff3f0-df8e-4f76-988b-8897e999ef3f" providerId="AD" clId="Web-{D18CF16E-E27A-4DDE-9EC9-CCB868D8930B}" dt="2025-03-02T19:23:41.533" v="4"/>
          <ac:spMkLst>
            <pc:docMk/>
            <pc:sldMk cId="1755806573" sldId="282"/>
            <ac:spMk id="27" creationId="{C11918D4-7658-2937-55D8-7A396AE76AEF}"/>
          </ac:spMkLst>
        </pc:spChg>
        <pc:picChg chg="add mod">
          <ac:chgData name="Justin Michael Joy" userId="S::jmj567@nau.edu::849ff3f0-df8e-4f76-988b-8897e999ef3f" providerId="AD" clId="Web-{D18CF16E-E27A-4DDE-9EC9-CCB868D8930B}" dt="2025-03-02T19:27:25.473" v="141" actId="1076"/>
          <ac:picMkLst>
            <pc:docMk/>
            <pc:sldMk cId="1755806573" sldId="282"/>
            <ac:picMk id="15" creationId="{4D2612E4-99D4-2501-F28D-AEEF5F67581E}"/>
          </ac:picMkLst>
        </pc:picChg>
        <pc:cxnChg chg="del">
          <ac:chgData name="Justin Michael Joy" userId="S::jmj567@nau.edu::849ff3f0-df8e-4f76-988b-8897e999ef3f" providerId="AD" clId="Web-{D18CF16E-E27A-4DDE-9EC9-CCB868D8930B}" dt="2025-03-02T19:23:41.533" v="5"/>
          <ac:cxnSpMkLst>
            <pc:docMk/>
            <pc:sldMk cId="1755806573" sldId="282"/>
            <ac:cxnSpMk id="5" creationId="{791FC89B-F6E9-4FF9-045C-215F74B14D0E}"/>
          </ac:cxnSpMkLst>
        </pc:cxnChg>
        <pc:cxnChg chg="mod">
          <ac:chgData name="Justin Michael Joy" userId="S::jmj567@nau.edu::849ff3f0-df8e-4f76-988b-8897e999ef3f" providerId="AD" clId="Web-{D18CF16E-E27A-4DDE-9EC9-CCB868D8930B}" dt="2025-03-02T19:24:09.580" v="8" actId="1076"/>
          <ac:cxnSpMkLst>
            <pc:docMk/>
            <pc:sldMk cId="1755806573" sldId="282"/>
            <ac:cxnSpMk id="8" creationId="{F3E9A28E-D75D-D7EA-4502-D699F721C1EB}"/>
          </ac:cxnSpMkLst>
        </pc:cxnChg>
        <pc:cxnChg chg="del">
          <ac:chgData name="Justin Michael Joy" userId="S::jmj567@nau.edu::849ff3f0-df8e-4f76-988b-8897e999ef3f" providerId="AD" clId="Web-{D18CF16E-E27A-4DDE-9EC9-CCB868D8930B}" dt="2025-03-02T19:26:31.082" v="131"/>
          <ac:cxnSpMkLst>
            <pc:docMk/>
            <pc:sldMk cId="1755806573" sldId="282"/>
            <ac:cxnSpMk id="12" creationId="{773573B6-F567-6A80-B015-CD1FD5E2ED5F}"/>
          </ac:cxnSpMkLst>
        </pc:cxnChg>
      </pc:sldChg>
      <pc:sldChg chg="del">
        <pc:chgData name="Justin Michael Joy" userId="S::jmj567@nau.edu::849ff3f0-df8e-4f76-988b-8897e999ef3f" providerId="AD" clId="Web-{D18CF16E-E27A-4DDE-9EC9-CCB868D8930B}" dt="2025-03-02T19:42:13.839" v="388"/>
        <pc:sldMkLst>
          <pc:docMk/>
          <pc:sldMk cId="2107042176" sldId="283"/>
        </pc:sldMkLst>
      </pc:sldChg>
      <pc:sldChg chg="delSp modSp add replId">
        <pc:chgData name="Justin Michael Joy" userId="S::jmj567@nau.edu::849ff3f0-df8e-4f76-988b-8897e999ef3f" providerId="AD" clId="Web-{D18CF16E-E27A-4DDE-9EC9-CCB868D8930B}" dt="2025-03-02T19:41:46.932" v="386" actId="1076"/>
        <pc:sldMkLst>
          <pc:docMk/>
          <pc:sldMk cId="1538309399" sldId="284"/>
        </pc:sldMkLst>
        <pc:spChg chg="mod">
          <ac:chgData name="Justin Michael Joy" userId="S::jmj567@nau.edu::849ff3f0-df8e-4f76-988b-8897e999ef3f" providerId="AD" clId="Web-{D18CF16E-E27A-4DDE-9EC9-CCB868D8930B}" dt="2025-03-02T19:39:51.134" v="372" actId="1076"/>
          <ac:spMkLst>
            <pc:docMk/>
            <pc:sldMk cId="1538309399" sldId="284"/>
            <ac:spMk id="3" creationId="{73F01D4C-EC31-923C-9765-53099723F33E}"/>
          </ac:spMkLst>
        </pc:spChg>
        <pc:spChg chg="mod">
          <ac:chgData name="Justin Michael Joy" userId="S::jmj567@nau.edu::849ff3f0-df8e-4f76-988b-8897e999ef3f" providerId="AD" clId="Web-{D18CF16E-E27A-4DDE-9EC9-CCB868D8930B}" dt="2025-03-02T19:40:35.900" v="378" actId="1076"/>
          <ac:spMkLst>
            <pc:docMk/>
            <pc:sldMk cId="1538309399" sldId="284"/>
            <ac:spMk id="6" creationId="{18AB4BD7-4CFF-A186-E4E8-254C0B4370F4}"/>
          </ac:spMkLst>
        </pc:spChg>
        <pc:spChg chg="mod">
          <ac:chgData name="Justin Michael Joy" userId="S::jmj567@nau.edu::849ff3f0-df8e-4f76-988b-8897e999ef3f" providerId="AD" clId="Web-{D18CF16E-E27A-4DDE-9EC9-CCB868D8930B}" dt="2025-03-02T19:40:51.354" v="380" actId="1076"/>
          <ac:spMkLst>
            <pc:docMk/>
            <pc:sldMk cId="1538309399" sldId="284"/>
            <ac:spMk id="7" creationId="{90231502-F4C7-0E09-8B4F-F35B78A984E1}"/>
          </ac:spMkLst>
        </pc:spChg>
        <pc:spChg chg="del mod">
          <ac:chgData name="Justin Michael Joy" userId="S::jmj567@nau.edu::849ff3f0-df8e-4f76-988b-8897e999ef3f" providerId="AD" clId="Web-{D18CF16E-E27A-4DDE-9EC9-CCB868D8930B}" dt="2025-03-02T19:40:09.228" v="375"/>
          <ac:spMkLst>
            <pc:docMk/>
            <pc:sldMk cId="1538309399" sldId="284"/>
            <ac:spMk id="9" creationId="{8659C597-CBDB-F330-949C-29850D21EC56}"/>
          </ac:spMkLst>
        </pc:spChg>
        <pc:spChg chg="del">
          <ac:chgData name="Justin Michael Joy" userId="S::jmj567@nau.edu::849ff3f0-df8e-4f76-988b-8897e999ef3f" providerId="AD" clId="Web-{D18CF16E-E27A-4DDE-9EC9-CCB868D8930B}" dt="2025-03-02T19:40:14.197" v="377"/>
          <ac:spMkLst>
            <pc:docMk/>
            <pc:sldMk cId="1538309399" sldId="284"/>
            <ac:spMk id="10" creationId="{60E5FADF-A9C6-E2EC-0ACE-C2A7DC283992}"/>
          </ac:spMkLst>
        </pc:spChg>
        <pc:spChg chg="del">
          <ac:chgData name="Justin Michael Joy" userId="S::jmj567@nau.edu::849ff3f0-df8e-4f76-988b-8897e999ef3f" providerId="AD" clId="Web-{D18CF16E-E27A-4DDE-9EC9-CCB868D8930B}" dt="2025-03-02T19:39:59.244" v="373"/>
          <ac:spMkLst>
            <pc:docMk/>
            <pc:sldMk cId="1538309399" sldId="284"/>
            <ac:spMk id="21" creationId="{306E50B1-5ABA-4E8B-A524-5611CD01B0D4}"/>
          </ac:spMkLst>
        </pc:spChg>
        <pc:spChg chg="mod">
          <ac:chgData name="Justin Michael Joy" userId="S::jmj567@nau.edu::849ff3f0-df8e-4f76-988b-8897e999ef3f" providerId="AD" clId="Web-{D18CF16E-E27A-4DDE-9EC9-CCB868D8930B}" dt="2025-03-02T19:41:00.463" v="381" actId="1076"/>
          <ac:spMkLst>
            <pc:docMk/>
            <pc:sldMk cId="1538309399" sldId="284"/>
            <ac:spMk id="22" creationId="{6C05419C-9075-DB9E-E42D-F6F1D45FB261}"/>
          </ac:spMkLst>
        </pc:spChg>
        <pc:spChg chg="mod">
          <ac:chgData name="Justin Michael Joy" userId="S::jmj567@nau.edu::849ff3f0-df8e-4f76-988b-8897e999ef3f" providerId="AD" clId="Web-{D18CF16E-E27A-4DDE-9EC9-CCB868D8930B}" dt="2025-03-02T19:41:46.932" v="386" actId="1076"/>
          <ac:spMkLst>
            <pc:docMk/>
            <pc:sldMk cId="1538309399" sldId="284"/>
            <ac:spMk id="27" creationId="{D1CA4DD5-F7CF-3166-F23B-95139506A266}"/>
          </ac:spMkLst>
        </pc:spChg>
        <pc:cxnChg chg="mod">
          <ac:chgData name="Justin Michael Joy" userId="S::jmj567@nau.edu::849ff3f0-df8e-4f76-988b-8897e999ef3f" providerId="AD" clId="Web-{D18CF16E-E27A-4DDE-9EC9-CCB868D8930B}" dt="2025-03-02T19:41:37.401" v="385" actId="1076"/>
          <ac:cxnSpMkLst>
            <pc:docMk/>
            <pc:sldMk cId="1538309399" sldId="284"/>
            <ac:cxnSpMk id="5" creationId="{6AA0DB6E-B008-64C1-1B3F-F94CEFA85C32}"/>
          </ac:cxnSpMkLst>
        </pc:cxnChg>
        <pc:cxnChg chg="mod">
          <ac:chgData name="Justin Michael Joy" userId="S::jmj567@nau.edu::849ff3f0-df8e-4f76-988b-8897e999ef3f" providerId="AD" clId="Web-{D18CF16E-E27A-4DDE-9EC9-CCB868D8930B}" dt="2025-03-02T19:40:44.275" v="379" actId="1076"/>
          <ac:cxnSpMkLst>
            <pc:docMk/>
            <pc:sldMk cId="1538309399" sldId="284"/>
            <ac:cxnSpMk id="8" creationId="{A8292CBE-0A51-3597-2421-47BC5FC5EC24}"/>
          </ac:cxnSpMkLst>
        </pc:cxnChg>
        <pc:cxnChg chg="del">
          <ac:chgData name="Justin Michael Joy" userId="S::jmj567@nau.edu::849ff3f0-df8e-4f76-988b-8897e999ef3f" providerId="AD" clId="Web-{D18CF16E-E27A-4DDE-9EC9-CCB868D8930B}" dt="2025-03-02T19:40:11.900" v="376"/>
          <ac:cxnSpMkLst>
            <pc:docMk/>
            <pc:sldMk cId="1538309399" sldId="284"/>
            <ac:cxnSpMk id="12" creationId="{70DD03AF-252B-6799-D60E-5A5EE6C99319}"/>
          </ac:cxnSpMkLst>
        </pc:cxnChg>
      </pc:sldChg>
      <pc:sldChg chg="modSp add ord replId">
        <pc:chgData name="Justin Michael Joy" userId="S::jmj567@nau.edu::849ff3f0-df8e-4f76-988b-8897e999ef3f" providerId="AD" clId="Web-{D18CF16E-E27A-4DDE-9EC9-CCB868D8930B}" dt="2025-03-02T19:42:35.120" v="394" actId="20577"/>
        <pc:sldMkLst>
          <pc:docMk/>
          <pc:sldMk cId="490194010" sldId="285"/>
        </pc:sldMkLst>
        <pc:spChg chg="mod">
          <ac:chgData name="Justin Michael Joy" userId="S::jmj567@nau.edu::849ff3f0-df8e-4f76-988b-8897e999ef3f" providerId="AD" clId="Web-{D18CF16E-E27A-4DDE-9EC9-CCB868D8930B}" dt="2025-03-02T19:42:35.120" v="394" actId="20577"/>
          <ac:spMkLst>
            <pc:docMk/>
            <pc:sldMk cId="490194010" sldId="285"/>
            <ac:spMk id="3" creationId="{A9D7F030-CFE3-1B96-117F-3C39380E817C}"/>
          </ac:spMkLst>
        </pc:spChg>
      </pc:sldChg>
      <pc:sldChg chg="modSp add ord replId">
        <pc:chgData name="Justin Michael Joy" userId="S::jmj567@nau.edu::849ff3f0-df8e-4f76-988b-8897e999ef3f" providerId="AD" clId="Web-{D18CF16E-E27A-4DDE-9EC9-CCB868D8930B}" dt="2025-03-02T19:43:19.636" v="398" actId="20577"/>
        <pc:sldMkLst>
          <pc:docMk/>
          <pc:sldMk cId="1886300959" sldId="286"/>
        </pc:sldMkLst>
        <pc:spChg chg="mod">
          <ac:chgData name="Justin Michael Joy" userId="S::jmj567@nau.edu::849ff3f0-df8e-4f76-988b-8897e999ef3f" providerId="AD" clId="Web-{D18CF16E-E27A-4DDE-9EC9-CCB868D8930B}" dt="2025-03-02T19:43:19.636" v="398" actId="20577"/>
          <ac:spMkLst>
            <pc:docMk/>
            <pc:sldMk cId="1886300959" sldId="286"/>
            <ac:spMk id="3" creationId="{D455EA46-11F6-0550-F9AB-9EA85BD1077F}"/>
          </ac:spMkLst>
        </pc:spChg>
      </pc:sldChg>
    </pc:docChg>
  </pc:docChgLst>
  <pc:docChgLst>
    <pc:chgData name="Owen Thomas Kehl" userId="9847bed2-bced-45f2-8855-083692679281" providerId="ADAL" clId="{1B2DBB2F-DE0E-4CC9-BE6C-9A8378A74CDA}"/>
    <pc:docChg chg="undo custSel addSld modSld sldOrd">
      <pc:chgData name="Owen Thomas Kehl" userId="9847bed2-bced-45f2-8855-083692679281" providerId="ADAL" clId="{1B2DBB2F-DE0E-4CC9-BE6C-9A8378A74CDA}" dt="2025-03-03T18:41:49.595" v="1137" actId="20577"/>
      <pc:docMkLst>
        <pc:docMk/>
      </pc:docMkLst>
      <pc:sldChg chg="addSp delSp modSp mod">
        <pc:chgData name="Owen Thomas Kehl" userId="9847bed2-bced-45f2-8855-083692679281" providerId="ADAL" clId="{1B2DBB2F-DE0E-4CC9-BE6C-9A8378A74CDA}" dt="2025-03-03T17:16:14.084" v="535" actId="20577"/>
        <pc:sldMkLst>
          <pc:docMk/>
          <pc:sldMk cId="3332688553" sldId="265"/>
        </pc:sldMkLst>
        <pc:spChg chg="del">
          <ac:chgData name="Owen Thomas Kehl" userId="9847bed2-bced-45f2-8855-083692679281" providerId="ADAL" clId="{1B2DBB2F-DE0E-4CC9-BE6C-9A8378A74CDA}" dt="2025-03-03T17:14:48.004" v="362" actId="478"/>
          <ac:spMkLst>
            <pc:docMk/>
            <pc:sldMk cId="3332688553" sldId="265"/>
            <ac:spMk id="3" creationId="{CE659306-51C9-BA30-5B04-259B625EF569}"/>
          </ac:spMkLst>
        </pc:spChg>
        <pc:spChg chg="del">
          <ac:chgData name="Owen Thomas Kehl" userId="9847bed2-bced-45f2-8855-083692679281" providerId="ADAL" clId="{1B2DBB2F-DE0E-4CC9-BE6C-9A8378A74CDA}" dt="2025-03-03T17:14:51.201" v="363" actId="478"/>
          <ac:spMkLst>
            <pc:docMk/>
            <pc:sldMk cId="3332688553" sldId="265"/>
            <ac:spMk id="7" creationId="{AA038AF0-836D-50DD-6449-055D11619E30}"/>
          </ac:spMkLst>
        </pc:spChg>
        <pc:spChg chg="mod">
          <ac:chgData name="Owen Thomas Kehl" userId="9847bed2-bced-45f2-8855-083692679281" providerId="ADAL" clId="{1B2DBB2F-DE0E-4CC9-BE6C-9A8378A74CDA}" dt="2025-03-03T17:16:06.584" v="528" actId="20577"/>
          <ac:spMkLst>
            <pc:docMk/>
            <pc:sldMk cId="3332688553" sldId="265"/>
            <ac:spMk id="8" creationId="{131DA9D2-3015-165E-1E4C-260AA16D45C0}"/>
          </ac:spMkLst>
        </pc:spChg>
        <pc:spChg chg="mod">
          <ac:chgData name="Owen Thomas Kehl" userId="9847bed2-bced-45f2-8855-083692679281" providerId="ADAL" clId="{1B2DBB2F-DE0E-4CC9-BE6C-9A8378A74CDA}" dt="2025-03-03T17:16:14.084" v="535" actId="20577"/>
          <ac:spMkLst>
            <pc:docMk/>
            <pc:sldMk cId="3332688553" sldId="265"/>
            <ac:spMk id="10" creationId="{8A7D5575-C69F-4075-8B82-A931A2A7640A}"/>
          </ac:spMkLst>
        </pc:spChg>
        <pc:picChg chg="add mod">
          <ac:chgData name="Owen Thomas Kehl" userId="9847bed2-bced-45f2-8855-083692679281" providerId="ADAL" clId="{1B2DBB2F-DE0E-4CC9-BE6C-9A8378A74CDA}" dt="2025-03-03T17:14:30.427" v="361" actId="27614"/>
          <ac:picMkLst>
            <pc:docMk/>
            <pc:sldMk cId="3332688553" sldId="265"/>
            <ac:picMk id="12" creationId="{08F7A3BC-6F3E-BF2D-AEC1-3BCD8DEDDCF1}"/>
          </ac:picMkLst>
        </pc:picChg>
      </pc:sldChg>
      <pc:sldChg chg="addSp delSp modSp mod">
        <pc:chgData name="Owen Thomas Kehl" userId="9847bed2-bced-45f2-8855-083692679281" providerId="ADAL" clId="{1B2DBB2F-DE0E-4CC9-BE6C-9A8378A74CDA}" dt="2025-03-03T17:12:30.867" v="334" actId="14100"/>
        <pc:sldMkLst>
          <pc:docMk/>
          <pc:sldMk cId="2726153408" sldId="267"/>
        </pc:sldMkLst>
        <pc:spChg chg="del">
          <ac:chgData name="Owen Thomas Kehl" userId="9847bed2-bced-45f2-8855-083692679281" providerId="ADAL" clId="{1B2DBB2F-DE0E-4CC9-BE6C-9A8378A74CDA}" dt="2025-03-03T17:08:40.867" v="318" actId="931"/>
          <ac:spMkLst>
            <pc:docMk/>
            <pc:sldMk cId="2726153408" sldId="267"/>
            <ac:spMk id="10" creationId="{38C4E587-B101-98C3-FB86-94BFEB344FC1}"/>
          </ac:spMkLst>
        </pc:spChg>
        <pc:picChg chg="add mod">
          <ac:chgData name="Owen Thomas Kehl" userId="9847bed2-bced-45f2-8855-083692679281" providerId="ADAL" clId="{1B2DBB2F-DE0E-4CC9-BE6C-9A8378A74CDA}" dt="2025-03-03T17:12:30.867" v="334" actId="14100"/>
          <ac:picMkLst>
            <pc:docMk/>
            <pc:sldMk cId="2726153408" sldId="267"/>
            <ac:picMk id="7" creationId="{13732269-8EF5-1A48-C191-978D622CA143}"/>
          </ac:picMkLst>
        </pc:picChg>
      </pc:sldChg>
      <pc:sldChg chg="addSp delSp modSp mod">
        <pc:chgData name="Owen Thomas Kehl" userId="9847bed2-bced-45f2-8855-083692679281" providerId="ADAL" clId="{1B2DBB2F-DE0E-4CC9-BE6C-9A8378A74CDA}" dt="2025-03-03T18:41:49.595" v="1137" actId="20577"/>
        <pc:sldMkLst>
          <pc:docMk/>
          <pc:sldMk cId="2807592174" sldId="272"/>
        </pc:sldMkLst>
        <pc:spChg chg="mod">
          <ac:chgData name="Owen Thomas Kehl" userId="9847bed2-bced-45f2-8855-083692679281" providerId="ADAL" clId="{1B2DBB2F-DE0E-4CC9-BE6C-9A8378A74CDA}" dt="2025-03-03T17:29:15.996" v="575" actId="20577"/>
          <ac:spMkLst>
            <pc:docMk/>
            <pc:sldMk cId="2807592174" sldId="272"/>
            <ac:spMk id="4" creationId="{32F7E302-1AF7-9844-E889-E0493806B7C9}"/>
          </ac:spMkLst>
        </pc:spChg>
        <pc:spChg chg="del mod">
          <ac:chgData name="Owen Thomas Kehl" userId="9847bed2-bced-45f2-8855-083692679281" providerId="ADAL" clId="{1B2DBB2F-DE0E-4CC9-BE6C-9A8378A74CDA}" dt="2025-03-03T17:29:49.378" v="577" actId="478"/>
          <ac:spMkLst>
            <pc:docMk/>
            <pc:sldMk cId="2807592174" sldId="272"/>
            <ac:spMk id="8" creationId="{F8EF36EB-CB8F-CE0A-7EF0-E09382E40D11}"/>
          </ac:spMkLst>
        </pc:spChg>
        <pc:spChg chg="del">
          <ac:chgData name="Owen Thomas Kehl" userId="9847bed2-bced-45f2-8855-083692679281" providerId="ADAL" clId="{1B2DBB2F-DE0E-4CC9-BE6C-9A8378A74CDA}" dt="2025-03-03T17:29:58.087" v="580" actId="478"/>
          <ac:spMkLst>
            <pc:docMk/>
            <pc:sldMk cId="2807592174" sldId="272"/>
            <ac:spMk id="11" creationId="{90F8E748-AA6F-2A7E-FFCA-1F61DBA62806}"/>
          </ac:spMkLst>
        </pc:spChg>
        <pc:spChg chg="mod">
          <ac:chgData name="Owen Thomas Kehl" userId="9847bed2-bced-45f2-8855-083692679281" providerId="ADAL" clId="{1B2DBB2F-DE0E-4CC9-BE6C-9A8378A74CDA}" dt="2025-03-03T18:16:35.887" v="986" actId="20577"/>
          <ac:spMkLst>
            <pc:docMk/>
            <pc:sldMk cId="2807592174" sldId="272"/>
            <ac:spMk id="12" creationId="{BA898778-68C7-D386-6D9E-FA3B894B6E3C}"/>
          </ac:spMkLst>
        </pc:spChg>
        <pc:spChg chg="del">
          <ac:chgData name="Owen Thomas Kehl" userId="9847bed2-bced-45f2-8855-083692679281" providerId="ADAL" clId="{1B2DBB2F-DE0E-4CC9-BE6C-9A8378A74CDA}" dt="2025-03-03T17:29:54.265" v="579" actId="478"/>
          <ac:spMkLst>
            <pc:docMk/>
            <pc:sldMk cId="2807592174" sldId="272"/>
            <ac:spMk id="13" creationId="{03D1C001-2F37-67C1-D6D3-56BB48546508}"/>
          </ac:spMkLst>
        </pc:spChg>
        <pc:spChg chg="add mod">
          <ac:chgData name="Owen Thomas Kehl" userId="9847bed2-bced-45f2-8855-083692679281" providerId="ADAL" clId="{1B2DBB2F-DE0E-4CC9-BE6C-9A8378A74CDA}" dt="2025-03-03T18:41:49.595" v="1137" actId="20577"/>
          <ac:spMkLst>
            <pc:docMk/>
            <pc:sldMk cId="2807592174" sldId="272"/>
            <ac:spMk id="15" creationId="{5044DC54-257A-D9E1-0CDC-764F09FB0149}"/>
          </ac:spMkLst>
        </pc:spChg>
        <pc:spChg chg="del">
          <ac:chgData name="Owen Thomas Kehl" userId="9847bed2-bced-45f2-8855-083692679281" providerId="ADAL" clId="{1B2DBB2F-DE0E-4CC9-BE6C-9A8378A74CDA}" dt="2025-03-03T17:29:51.788" v="578" actId="478"/>
          <ac:spMkLst>
            <pc:docMk/>
            <pc:sldMk cId="2807592174" sldId="272"/>
            <ac:spMk id="16" creationId="{2B8EADF0-E848-A601-314D-1454C3C8EA05}"/>
          </ac:spMkLst>
        </pc:spChg>
        <pc:picChg chg="add del">
          <ac:chgData name="Owen Thomas Kehl" userId="9847bed2-bced-45f2-8855-083692679281" providerId="ADAL" clId="{1B2DBB2F-DE0E-4CC9-BE6C-9A8378A74CDA}" dt="2025-03-03T18:12:02.253" v="582" actId="478"/>
          <ac:picMkLst>
            <pc:docMk/>
            <pc:sldMk cId="2807592174" sldId="272"/>
            <ac:picMk id="10" creationId="{ECDEE10F-5C0A-2062-879A-7A4F1ED5B24A}"/>
          </ac:picMkLst>
        </pc:picChg>
        <pc:picChg chg="add del mod">
          <ac:chgData name="Owen Thomas Kehl" userId="9847bed2-bced-45f2-8855-083692679281" providerId="ADAL" clId="{1B2DBB2F-DE0E-4CC9-BE6C-9A8378A74CDA}" dt="2025-03-03T18:38:40.983" v="1036" actId="478"/>
          <ac:picMkLst>
            <pc:docMk/>
            <pc:sldMk cId="2807592174" sldId="272"/>
            <ac:picMk id="18" creationId="{7C03DD59-B4E8-6215-A4CE-0BB2826E1C67}"/>
          </ac:picMkLst>
        </pc:picChg>
        <pc:picChg chg="add mod ord modCrop">
          <ac:chgData name="Owen Thomas Kehl" userId="9847bed2-bced-45f2-8855-083692679281" providerId="ADAL" clId="{1B2DBB2F-DE0E-4CC9-BE6C-9A8378A74CDA}" dt="2025-03-03T18:40:16.727" v="1056" actId="1076"/>
          <ac:picMkLst>
            <pc:docMk/>
            <pc:sldMk cId="2807592174" sldId="272"/>
            <ac:picMk id="19" creationId="{B498434A-FCFD-DF04-024A-8CB9CDB6050C}"/>
          </ac:picMkLst>
        </pc:picChg>
        <pc:picChg chg="add mod modCrop">
          <ac:chgData name="Owen Thomas Kehl" userId="9847bed2-bced-45f2-8855-083692679281" providerId="ADAL" clId="{1B2DBB2F-DE0E-4CC9-BE6C-9A8378A74CDA}" dt="2025-03-03T18:40:27.196" v="1058" actId="1076"/>
          <ac:picMkLst>
            <pc:docMk/>
            <pc:sldMk cId="2807592174" sldId="272"/>
            <ac:picMk id="21" creationId="{05B1A37A-5FA8-23A6-4762-55BADDD8DD4A}"/>
          </ac:picMkLst>
        </pc:picChg>
      </pc:sldChg>
      <pc:sldChg chg="ord">
        <pc:chgData name="Owen Thomas Kehl" userId="9847bed2-bced-45f2-8855-083692679281" providerId="ADAL" clId="{1B2DBB2F-DE0E-4CC9-BE6C-9A8378A74CDA}" dt="2025-03-03T09:03:33.352" v="1"/>
        <pc:sldMkLst>
          <pc:docMk/>
          <pc:sldMk cId="2411832796" sldId="274"/>
        </pc:sldMkLst>
      </pc:sldChg>
      <pc:sldChg chg="addSp modSp mod">
        <pc:chgData name="Owen Thomas Kehl" userId="9847bed2-bced-45f2-8855-083692679281" providerId="ADAL" clId="{1B2DBB2F-DE0E-4CC9-BE6C-9A8378A74CDA}" dt="2025-03-03T16:08:04.925" v="208" actId="20577"/>
        <pc:sldMkLst>
          <pc:docMk/>
          <pc:sldMk cId="1538309399" sldId="284"/>
        </pc:sldMkLst>
        <pc:spChg chg="mod">
          <ac:chgData name="Owen Thomas Kehl" userId="9847bed2-bced-45f2-8855-083692679281" providerId="ADAL" clId="{1B2DBB2F-DE0E-4CC9-BE6C-9A8378A74CDA}" dt="2025-03-03T16:08:04.925" v="208" actId="20577"/>
          <ac:spMkLst>
            <pc:docMk/>
            <pc:sldMk cId="1538309399" sldId="284"/>
            <ac:spMk id="27" creationId="{D1CA4DD5-F7CF-3166-F23B-95139506A266}"/>
          </ac:spMkLst>
        </pc:spChg>
        <pc:picChg chg="add mod ord">
          <ac:chgData name="Owen Thomas Kehl" userId="9847bed2-bced-45f2-8855-083692679281" providerId="ADAL" clId="{1B2DBB2F-DE0E-4CC9-BE6C-9A8378A74CDA}" dt="2025-03-03T16:06:39.776" v="82" actId="1076"/>
          <ac:picMkLst>
            <pc:docMk/>
            <pc:sldMk cId="1538309399" sldId="284"/>
            <ac:picMk id="10" creationId="{C019D28A-AC4F-8786-75EF-4CE7810D4558}"/>
          </ac:picMkLst>
        </pc:picChg>
        <pc:picChg chg="add mod">
          <ac:chgData name="Owen Thomas Kehl" userId="9847bed2-bced-45f2-8855-083692679281" providerId="ADAL" clId="{1B2DBB2F-DE0E-4CC9-BE6C-9A8378A74CDA}" dt="2025-03-03T16:06:16.140" v="79" actId="1076"/>
          <ac:picMkLst>
            <pc:docMk/>
            <pc:sldMk cId="1538309399" sldId="284"/>
            <ac:picMk id="17" creationId="{7ACF3B84-6323-2C99-5B67-C9D9982B20C4}"/>
          </ac:picMkLst>
        </pc:picChg>
      </pc:sldChg>
      <pc:sldChg chg="addSp modSp mod">
        <pc:chgData name="Owen Thomas Kehl" userId="9847bed2-bced-45f2-8855-083692679281" providerId="ADAL" clId="{1B2DBB2F-DE0E-4CC9-BE6C-9A8378A74CDA}" dt="2025-03-03T16:10:14.913" v="304" actId="20577"/>
        <pc:sldMkLst>
          <pc:docMk/>
          <pc:sldMk cId="1886300959" sldId="286"/>
        </pc:sldMkLst>
        <pc:spChg chg="mod">
          <ac:chgData name="Owen Thomas Kehl" userId="9847bed2-bced-45f2-8855-083692679281" providerId="ADAL" clId="{1B2DBB2F-DE0E-4CC9-BE6C-9A8378A74CDA}" dt="2025-03-03T16:10:14.913" v="304" actId="20577"/>
          <ac:spMkLst>
            <pc:docMk/>
            <pc:sldMk cId="1886300959" sldId="286"/>
            <ac:spMk id="27" creationId="{A0FB1D16-C575-7C54-7F9A-4B14E387D1D9}"/>
          </ac:spMkLst>
        </pc:spChg>
        <pc:picChg chg="add mod">
          <ac:chgData name="Owen Thomas Kehl" userId="9847bed2-bced-45f2-8855-083692679281" providerId="ADAL" clId="{1B2DBB2F-DE0E-4CC9-BE6C-9A8378A74CDA}" dt="2025-03-03T16:08:45.254" v="216" actId="1076"/>
          <ac:picMkLst>
            <pc:docMk/>
            <pc:sldMk cId="1886300959" sldId="286"/>
            <ac:picMk id="12" creationId="{728419B0-FBDC-239C-ECDB-55722E0B6AF5}"/>
          </ac:picMkLst>
        </pc:picChg>
      </pc:sldChg>
      <pc:sldChg chg="modSp mod">
        <pc:chgData name="Owen Thomas Kehl" userId="9847bed2-bced-45f2-8855-083692679281" providerId="ADAL" clId="{1B2DBB2F-DE0E-4CC9-BE6C-9A8378A74CDA}" dt="2025-03-03T09:04:10.588" v="63" actId="20577"/>
        <pc:sldMkLst>
          <pc:docMk/>
          <pc:sldMk cId="2610745613" sldId="291"/>
        </pc:sldMkLst>
        <pc:spChg chg="mod">
          <ac:chgData name="Owen Thomas Kehl" userId="9847bed2-bced-45f2-8855-083692679281" providerId="ADAL" clId="{1B2DBB2F-DE0E-4CC9-BE6C-9A8378A74CDA}" dt="2025-03-03T09:04:10.588" v="63" actId="20577"/>
          <ac:spMkLst>
            <pc:docMk/>
            <pc:sldMk cId="2610745613" sldId="291"/>
            <ac:spMk id="90" creationId="{C4195811-96F4-77E4-BC40-22BE986FA8B0}"/>
          </ac:spMkLst>
        </pc:spChg>
        <pc:cxnChg chg="mod">
          <ac:chgData name="Owen Thomas Kehl" userId="9847bed2-bced-45f2-8855-083692679281" providerId="ADAL" clId="{1B2DBB2F-DE0E-4CC9-BE6C-9A8378A74CDA}" dt="2025-03-03T09:04:10.588" v="63" actId="20577"/>
          <ac:cxnSpMkLst>
            <pc:docMk/>
            <pc:sldMk cId="2610745613" sldId="291"/>
            <ac:cxnSpMk id="93" creationId="{E001C0DD-8C90-E008-B066-5DC2761C3592}"/>
          </ac:cxnSpMkLst>
        </pc:cxnChg>
      </pc:sldChg>
      <pc:sldChg chg="addSp delSp modSp new mod">
        <pc:chgData name="Owen Thomas Kehl" userId="9847bed2-bced-45f2-8855-083692679281" providerId="ADAL" clId="{1B2DBB2F-DE0E-4CC9-BE6C-9A8378A74CDA}" dt="2025-03-03T17:13:41.970" v="358" actId="20577"/>
        <pc:sldMkLst>
          <pc:docMk/>
          <pc:sldMk cId="2133282120" sldId="292"/>
        </pc:sldMkLst>
        <pc:spChg chg="del">
          <ac:chgData name="Owen Thomas Kehl" userId="9847bed2-bced-45f2-8855-083692679281" providerId="ADAL" clId="{1B2DBB2F-DE0E-4CC9-BE6C-9A8378A74CDA}" dt="2025-03-03T17:12:50.478" v="336" actId="931"/>
          <ac:spMkLst>
            <pc:docMk/>
            <pc:sldMk cId="2133282120" sldId="292"/>
            <ac:spMk id="3" creationId="{2C3B3967-4F2A-232D-3881-146F16569EC3}"/>
          </ac:spMkLst>
        </pc:spChg>
        <pc:spChg chg="del">
          <ac:chgData name="Owen Thomas Kehl" userId="9847bed2-bced-45f2-8855-083692679281" providerId="ADAL" clId="{1B2DBB2F-DE0E-4CC9-BE6C-9A8378A74CDA}" dt="2025-03-03T17:13:18.895" v="341" actId="478"/>
          <ac:spMkLst>
            <pc:docMk/>
            <pc:sldMk cId="2133282120" sldId="292"/>
            <ac:spMk id="4" creationId="{D26D3F36-2AE8-FDEB-CF10-3D40879E8F0A}"/>
          </ac:spMkLst>
        </pc:spChg>
        <pc:spChg chg="mod">
          <ac:chgData name="Owen Thomas Kehl" userId="9847bed2-bced-45f2-8855-083692679281" providerId="ADAL" clId="{1B2DBB2F-DE0E-4CC9-BE6C-9A8378A74CDA}" dt="2025-03-03T17:13:41.970" v="358" actId="20577"/>
          <ac:spMkLst>
            <pc:docMk/>
            <pc:sldMk cId="2133282120" sldId="292"/>
            <ac:spMk id="5" creationId="{9CBD8757-319E-C8AA-677E-44110D176003}"/>
          </ac:spMkLst>
        </pc:spChg>
        <pc:picChg chg="add mod">
          <ac:chgData name="Owen Thomas Kehl" userId="9847bed2-bced-45f2-8855-083692679281" providerId="ADAL" clId="{1B2DBB2F-DE0E-4CC9-BE6C-9A8378A74CDA}" dt="2025-03-03T17:13:07.134" v="340" actId="14100"/>
          <ac:picMkLst>
            <pc:docMk/>
            <pc:sldMk cId="2133282120" sldId="292"/>
            <ac:picMk id="8" creationId="{5ED00F63-D967-436A-388E-2E75AD79503F}"/>
          </ac:picMkLst>
        </pc:picChg>
      </pc:sldChg>
    </pc:docChg>
  </pc:docChgLst>
  <pc:docChgLst>
    <pc:chgData name="Justin Michael Joy" userId="S::jmj567@nau.edu::849ff3f0-df8e-4f76-988b-8897e999ef3f" providerId="AD" clId="Web-{36744EEA-32E9-4F0F-818A-C34AAF66F36D}"/>
    <pc:docChg chg="modSld">
      <pc:chgData name="Justin Michael Joy" userId="S::jmj567@nau.edu::849ff3f0-df8e-4f76-988b-8897e999ef3f" providerId="AD" clId="Web-{36744EEA-32E9-4F0F-818A-C34AAF66F36D}" dt="2025-03-03T04:17:33.806" v="255" actId="20577"/>
      <pc:docMkLst>
        <pc:docMk/>
      </pc:docMkLst>
      <pc:sldChg chg="addSp delSp modSp">
        <pc:chgData name="Justin Michael Joy" userId="S::jmj567@nau.edu::849ff3f0-df8e-4f76-988b-8897e999ef3f" providerId="AD" clId="Web-{36744EEA-32E9-4F0F-818A-C34AAF66F36D}" dt="2025-03-03T04:17:33.806" v="255" actId="20577"/>
        <pc:sldMkLst>
          <pc:docMk/>
          <pc:sldMk cId="1575519860" sldId="271"/>
        </pc:sldMkLst>
        <pc:spChg chg="mod">
          <ac:chgData name="Justin Michael Joy" userId="S::jmj567@nau.edu::849ff3f0-df8e-4f76-988b-8897e999ef3f" providerId="AD" clId="Web-{36744EEA-32E9-4F0F-818A-C34AAF66F36D}" dt="2025-03-03T04:08:36.533" v="41" actId="20577"/>
          <ac:spMkLst>
            <pc:docMk/>
            <pc:sldMk cId="1575519860" sldId="271"/>
            <ac:spMk id="4" creationId="{32F7E302-1AF7-9844-E889-E0493806B7C9}"/>
          </ac:spMkLst>
        </pc:spChg>
        <pc:spChg chg="mod">
          <ac:chgData name="Justin Michael Joy" userId="S::jmj567@nau.edu::849ff3f0-df8e-4f76-988b-8897e999ef3f" providerId="AD" clId="Web-{36744EEA-32E9-4F0F-818A-C34AAF66F36D}" dt="2025-03-03T04:17:33.806" v="255" actId="20577"/>
          <ac:spMkLst>
            <pc:docMk/>
            <pc:sldMk cId="1575519860" sldId="271"/>
            <ac:spMk id="8" creationId="{F8EF36EB-CB8F-CE0A-7EF0-E09382E40D11}"/>
          </ac:spMkLst>
        </pc:spChg>
        <pc:spChg chg="del mod">
          <ac:chgData name="Justin Michael Joy" userId="S::jmj567@nau.edu::849ff3f0-df8e-4f76-988b-8897e999ef3f" providerId="AD" clId="Web-{36744EEA-32E9-4F0F-818A-C34AAF66F36D}" dt="2025-03-03T04:05:38.980" v="16"/>
          <ac:spMkLst>
            <pc:docMk/>
            <pc:sldMk cId="1575519860" sldId="271"/>
            <ac:spMk id="11" creationId="{90F8E748-AA6F-2A7E-FFCA-1F61DBA62806}"/>
          </ac:spMkLst>
        </pc:spChg>
        <pc:spChg chg="mod">
          <ac:chgData name="Justin Michael Joy" userId="S::jmj567@nau.edu::849ff3f0-df8e-4f76-988b-8897e999ef3f" providerId="AD" clId="Web-{36744EEA-32E9-4F0F-818A-C34AAF66F36D}" dt="2025-03-03T04:05:08.432" v="13" actId="20577"/>
          <ac:spMkLst>
            <pc:docMk/>
            <pc:sldMk cId="1575519860" sldId="271"/>
            <ac:spMk id="12" creationId="{BA898778-68C7-D386-6D9E-FA3B894B6E3C}"/>
          </ac:spMkLst>
        </pc:spChg>
        <pc:spChg chg="mod">
          <ac:chgData name="Justin Michael Joy" userId="S::jmj567@nau.edu::849ff3f0-df8e-4f76-988b-8897e999ef3f" providerId="AD" clId="Web-{36744EEA-32E9-4F0F-818A-C34AAF66F36D}" dt="2025-03-03T04:05:44.011" v="18" actId="20577"/>
          <ac:spMkLst>
            <pc:docMk/>
            <pc:sldMk cId="1575519860" sldId="271"/>
            <ac:spMk id="13" creationId="{03D1C001-2F37-67C1-D6D3-56BB48546508}"/>
          </ac:spMkLst>
        </pc:spChg>
        <pc:spChg chg="del mod">
          <ac:chgData name="Justin Michael Joy" userId="S::jmj567@nau.edu::849ff3f0-df8e-4f76-988b-8897e999ef3f" providerId="AD" clId="Web-{36744EEA-32E9-4F0F-818A-C34AAF66F36D}" dt="2025-03-03T04:11:14.760" v="130"/>
          <ac:spMkLst>
            <pc:docMk/>
            <pc:sldMk cId="1575519860" sldId="271"/>
            <ac:spMk id="16" creationId="{2B8EADF0-E848-A601-314D-1454C3C8EA05}"/>
          </ac:spMkLst>
        </pc:spChg>
        <pc:picChg chg="add mod">
          <ac:chgData name="Justin Michael Joy" userId="S::jmj567@nau.edu::849ff3f0-df8e-4f76-988b-8897e999ef3f" providerId="AD" clId="Web-{36744EEA-32E9-4F0F-818A-C34AAF66F36D}" dt="2025-03-03T04:06:21.309" v="21" actId="1076"/>
          <ac:picMkLst>
            <pc:docMk/>
            <pc:sldMk cId="1575519860" sldId="271"/>
            <ac:picMk id="9" creationId="{8DF74D9E-DEC6-BBC1-6B89-23E713A795FE}"/>
          </ac:picMkLst>
        </pc:picChg>
      </pc:sldChg>
    </pc:docChg>
  </pc:docChgLst>
  <pc:docChgLst>
    <pc:chgData name="Jonathan Avila Copado" userId="2f21bb02-1e5c-4049-ac87-c61d59bdd75b" providerId="ADAL" clId="{968FCD41-6395-4663-9806-7662F82F9876}"/>
    <pc:docChg chg="undo redo custSel modSld sldOrd">
      <pc:chgData name="Jonathan Avila Copado" userId="2f21bb02-1e5c-4049-ac87-c61d59bdd75b" providerId="ADAL" clId="{968FCD41-6395-4663-9806-7662F82F9876}" dt="2025-03-03T23:09:19.071" v="1175" actId="20577"/>
      <pc:docMkLst>
        <pc:docMk/>
      </pc:docMkLst>
      <pc:sldChg chg="addSp delSp modSp mod">
        <pc:chgData name="Jonathan Avila Copado" userId="2f21bb02-1e5c-4049-ac87-c61d59bdd75b" providerId="ADAL" clId="{968FCD41-6395-4663-9806-7662F82F9876}" dt="2025-03-03T05:02:56.038" v="858" actId="478"/>
        <pc:sldMkLst>
          <pc:docMk/>
          <pc:sldMk cId="3332688553" sldId="265"/>
        </pc:sldMkLst>
        <pc:picChg chg="add del mod">
          <ac:chgData name="Jonathan Avila Copado" userId="2f21bb02-1e5c-4049-ac87-c61d59bdd75b" providerId="ADAL" clId="{968FCD41-6395-4663-9806-7662F82F9876}" dt="2025-03-03T05:02:56.038" v="858" actId="478"/>
          <ac:picMkLst>
            <pc:docMk/>
            <pc:sldMk cId="3332688553" sldId="265"/>
            <ac:picMk id="12" creationId="{9744928A-5FBF-F9F6-0993-62D5A324E9D9}"/>
          </ac:picMkLst>
        </pc:picChg>
      </pc:sldChg>
      <pc:sldChg chg="addSp delSp modSp mod">
        <pc:chgData name="Jonathan Avila Copado" userId="2f21bb02-1e5c-4049-ac87-c61d59bdd75b" providerId="ADAL" clId="{968FCD41-6395-4663-9806-7662F82F9876}" dt="2025-03-03T04:24:56.407" v="845" actId="478"/>
        <pc:sldMkLst>
          <pc:docMk/>
          <pc:sldMk cId="2726153408" sldId="267"/>
        </pc:sldMkLst>
        <pc:spChg chg="del">
          <ac:chgData name="Jonathan Avila Copado" userId="2f21bb02-1e5c-4049-ac87-c61d59bdd75b" providerId="ADAL" clId="{968FCD41-6395-4663-9806-7662F82F9876}" dt="2025-03-03T04:02:29.966" v="762" actId="931"/>
          <ac:spMkLst>
            <pc:docMk/>
            <pc:sldMk cId="2726153408" sldId="267"/>
            <ac:spMk id="3" creationId="{C136389E-E5D3-42E8-8301-8DEDEA8993E3}"/>
          </ac:spMkLst>
        </pc:spChg>
        <pc:spChg chg="add mod">
          <ac:chgData name="Jonathan Avila Copado" userId="2f21bb02-1e5c-4049-ac87-c61d59bdd75b" providerId="ADAL" clId="{968FCD41-6395-4663-9806-7662F82F9876}" dt="2025-03-03T04:24:56.407" v="845" actId="478"/>
          <ac:spMkLst>
            <pc:docMk/>
            <pc:sldMk cId="2726153408" sldId="267"/>
            <ac:spMk id="10" creationId="{38C4E587-B101-98C3-FB86-94BFEB344FC1}"/>
          </ac:spMkLst>
        </pc:spChg>
        <pc:picChg chg="add del mod">
          <ac:chgData name="Jonathan Avila Copado" userId="2f21bb02-1e5c-4049-ac87-c61d59bdd75b" providerId="ADAL" clId="{968FCD41-6395-4663-9806-7662F82F9876}" dt="2025-03-03T04:24:56.407" v="845" actId="478"/>
          <ac:picMkLst>
            <pc:docMk/>
            <pc:sldMk cId="2726153408" sldId="267"/>
            <ac:picMk id="8" creationId="{15B43386-4720-F6D3-FF63-982E837968C7}"/>
          </ac:picMkLst>
        </pc:picChg>
      </pc:sldChg>
      <pc:sldChg chg="addSp delSp modSp mod">
        <pc:chgData name="Jonathan Avila Copado" userId="2f21bb02-1e5c-4049-ac87-c61d59bdd75b" providerId="ADAL" clId="{968FCD41-6395-4663-9806-7662F82F9876}" dt="2025-03-03T23:02:27.292" v="1106" actId="13243"/>
        <pc:sldMkLst>
          <pc:docMk/>
          <pc:sldMk cId="967555932" sldId="268"/>
        </pc:sldMkLst>
        <pc:spChg chg="mod">
          <ac:chgData name="Jonathan Avila Copado" userId="2f21bb02-1e5c-4049-ac87-c61d59bdd75b" providerId="ADAL" clId="{968FCD41-6395-4663-9806-7662F82F9876}" dt="2025-03-03T03:54:33.719" v="714" actId="14100"/>
          <ac:spMkLst>
            <pc:docMk/>
            <pc:sldMk cId="967555932" sldId="268"/>
            <ac:spMk id="3" creationId="{CE659306-51C9-BA30-5B04-259B625EF569}"/>
          </ac:spMkLst>
        </pc:spChg>
        <pc:spChg chg="mod">
          <ac:chgData name="Jonathan Avila Copado" userId="2f21bb02-1e5c-4049-ac87-c61d59bdd75b" providerId="ADAL" clId="{968FCD41-6395-4663-9806-7662F82F9876}" dt="2025-03-03T03:54:16.406" v="711" actId="20577"/>
          <ac:spMkLst>
            <pc:docMk/>
            <pc:sldMk cId="967555932" sldId="268"/>
            <ac:spMk id="7" creationId="{AA038AF0-836D-50DD-6449-055D11619E30}"/>
          </ac:spMkLst>
        </pc:spChg>
        <pc:spChg chg="del mod">
          <ac:chgData name="Jonathan Avila Copado" userId="2f21bb02-1e5c-4049-ac87-c61d59bdd75b" providerId="ADAL" clId="{968FCD41-6395-4663-9806-7662F82F9876}" dt="2025-03-03T03:26:30.513" v="272" actId="478"/>
          <ac:spMkLst>
            <pc:docMk/>
            <pc:sldMk cId="967555932" sldId="268"/>
            <ac:spMk id="8" creationId="{131DA9D2-3015-165E-1E4C-260AA16D45C0}"/>
          </ac:spMkLst>
        </pc:spChg>
        <pc:spChg chg="add mod">
          <ac:chgData name="Jonathan Avila Copado" userId="2f21bb02-1e5c-4049-ac87-c61d59bdd75b" providerId="ADAL" clId="{968FCD41-6395-4663-9806-7662F82F9876}" dt="2025-03-03T23:01:32.873" v="1065" actId="20577"/>
          <ac:spMkLst>
            <pc:docMk/>
            <pc:sldMk cId="967555932" sldId="268"/>
            <ac:spMk id="8" creationId="{AF918BD1-C513-F75F-E438-2265A11C9479}"/>
          </ac:spMkLst>
        </pc:spChg>
        <pc:spChg chg="mod">
          <ac:chgData name="Jonathan Avila Copado" userId="2f21bb02-1e5c-4049-ac87-c61d59bdd75b" providerId="ADAL" clId="{968FCD41-6395-4663-9806-7662F82F9876}" dt="2025-03-03T03:53:26.484" v="672" actId="1076"/>
          <ac:spMkLst>
            <pc:docMk/>
            <pc:sldMk cId="967555932" sldId="268"/>
            <ac:spMk id="9" creationId="{40C077D0-A9B8-E408-1BDA-0ECBC071DDEB}"/>
          </ac:spMkLst>
        </pc:spChg>
        <pc:spChg chg="mod">
          <ac:chgData name="Jonathan Avila Copado" userId="2f21bb02-1e5c-4049-ac87-c61d59bdd75b" providerId="ADAL" clId="{968FCD41-6395-4663-9806-7662F82F9876}" dt="2025-03-03T22:52:50.007" v="983" actId="20577"/>
          <ac:spMkLst>
            <pc:docMk/>
            <pc:sldMk cId="967555932" sldId="268"/>
            <ac:spMk id="10" creationId="{8A7D5575-C69F-4075-8B82-A931A2A7640A}"/>
          </ac:spMkLst>
        </pc:spChg>
        <pc:graphicFrameChg chg="mod modGraphic">
          <ac:chgData name="Jonathan Avila Copado" userId="2f21bb02-1e5c-4049-ac87-c61d59bdd75b" providerId="ADAL" clId="{968FCD41-6395-4663-9806-7662F82F9876}" dt="2025-03-03T23:02:27.292" v="1106" actId="13243"/>
          <ac:graphicFrameMkLst>
            <pc:docMk/>
            <pc:sldMk cId="967555932" sldId="268"/>
            <ac:graphicFrameMk id="6" creationId="{EF61AB71-8787-8778-D9F3-60FF1D84B2C7}"/>
          </ac:graphicFrameMkLst>
        </pc:graphicFrameChg>
      </pc:sldChg>
      <pc:sldChg chg="addSp delSp modSp mod">
        <pc:chgData name="Jonathan Avila Copado" userId="2f21bb02-1e5c-4049-ac87-c61d59bdd75b" providerId="ADAL" clId="{968FCD41-6395-4663-9806-7662F82F9876}" dt="2025-03-03T23:01:59.058" v="1096" actId="20577"/>
        <pc:sldMkLst>
          <pc:docMk/>
          <pc:sldMk cId="3753786430" sldId="269"/>
        </pc:sldMkLst>
        <pc:spChg chg="mod">
          <ac:chgData name="Jonathan Avila Copado" userId="2f21bb02-1e5c-4049-ac87-c61d59bdd75b" providerId="ADAL" clId="{968FCD41-6395-4663-9806-7662F82F9876}" dt="2025-03-03T03:41:25.918" v="374" actId="1076"/>
          <ac:spMkLst>
            <pc:docMk/>
            <pc:sldMk cId="3753786430" sldId="269"/>
            <ac:spMk id="3" creationId="{CE659306-51C9-BA30-5B04-259B625EF569}"/>
          </ac:spMkLst>
        </pc:spChg>
        <pc:spChg chg="mod">
          <ac:chgData name="Jonathan Avila Copado" userId="2f21bb02-1e5c-4049-ac87-c61d59bdd75b" providerId="ADAL" clId="{968FCD41-6395-4663-9806-7662F82F9876}" dt="2025-03-03T02:54:50.705" v="14" actId="1076"/>
          <ac:spMkLst>
            <pc:docMk/>
            <pc:sldMk cId="3753786430" sldId="269"/>
            <ac:spMk id="7" creationId="{AA038AF0-836D-50DD-6449-055D11619E30}"/>
          </ac:spMkLst>
        </pc:spChg>
        <pc:spChg chg="add mod">
          <ac:chgData name="Jonathan Avila Copado" userId="2f21bb02-1e5c-4049-ac87-c61d59bdd75b" providerId="ADAL" clId="{968FCD41-6395-4663-9806-7662F82F9876}" dt="2025-03-03T23:01:59.058" v="1096" actId="20577"/>
          <ac:spMkLst>
            <pc:docMk/>
            <pc:sldMk cId="3753786430" sldId="269"/>
            <ac:spMk id="8" creationId="{0EDC03DC-D8D7-44C6-3A2B-4AB1D7DD0812}"/>
          </ac:spMkLst>
        </pc:spChg>
        <pc:spChg chg="del">
          <ac:chgData name="Jonathan Avila Copado" userId="2f21bb02-1e5c-4049-ac87-c61d59bdd75b" providerId="ADAL" clId="{968FCD41-6395-4663-9806-7662F82F9876}" dt="2025-03-03T02:55:00.275" v="15" actId="478"/>
          <ac:spMkLst>
            <pc:docMk/>
            <pc:sldMk cId="3753786430" sldId="269"/>
            <ac:spMk id="8" creationId="{131DA9D2-3015-165E-1E4C-260AA16D45C0}"/>
          </ac:spMkLst>
        </pc:spChg>
        <pc:spChg chg="mod">
          <ac:chgData name="Jonathan Avila Copado" userId="2f21bb02-1e5c-4049-ac87-c61d59bdd75b" providerId="ADAL" clId="{968FCD41-6395-4663-9806-7662F82F9876}" dt="2025-03-03T02:55:34.503" v="23" actId="1076"/>
          <ac:spMkLst>
            <pc:docMk/>
            <pc:sldMk cId="3753786430" sldId="269"/>
            <ac:spMk id="9" creationId="{40C077D0-A9B8-E408-1BDA-0ECBC071DDEB}"/>
          </ac:spMkLst>
        </pc:spChg>
        <pc:spChg chg="mod">
          <ac:chgData name="Jonathan Avila Copado" userId="2f21bb02-1e5c-4049-ac87-c61d59bdd75b" providerId="ADAL" clId="{968FCD41-6395-4663-9806-7662F82F9876}" dt="2025-03-03T22:52:35.768" v="976" actId="20577"/>
          <ac:spMkLst>
            <pc:docMk/>
            <pc:sldMk cId="3753786430" sldId="269"/>
            <ac:spMk id="10" creationId="{8A7D5575-C69F-4075-8B82-A931A2A7640A}"/>
          </ac:spMkLst>
        </pc:spChg>
        <pc:graphicFrameChg chg="mod modGraphic">
          <ac:chgData name="Jonathan Avila Copado" userId="2f21bb02-1e5c-4049-ac87-c61d59bdd75b" providerId="ADAL" clId="{968FCD41-6395-4663-9806-7662F82F9876}" dt="2025-03-03T03:41:13.023" v="373" actId="20577"/>
          <ac:graphicFrameMkLst>
            <pc:docMk/>
            <pc:sldMk cId="3753786430" sldId="269"/>
            <ac:graphicFrameMk id="6" creationId="{EF61AB71-8787-8778-D9F3-60FF1D84B2C7}"/>
          </ac:graphicFrameMkLst>
        </pc:graphicFrameChg>
      </pc:sldChg>
      <pc:sldChg chg="modSp mod">
        <pc:chgData name="Jonathan Avila Copado" userId="2f21bb02-1e5c-4049-ac87-c61d59bdd75b" providerId="ADAL" clId="{968FCD41-6395-4663-9806-7662F82F9876}" dt="2025-03-03T22:58:25.563" v="1019" actId="20577"/>
        <pc:sldMkLst>
          <pc:docMk/>
          <pc:sldMk cId="1575519860" sldId="271"/>
        </pc:sldMkLst>
        <pc:spChg chg="mod">
          <ac:chgData name="Jonathan Avila Copado" userId="2f21bb02-1e5c-4049-ac87-c61d59bdd75b" providerId="ADAL" clId="{968FCD41-6395-4663-9806-7662F82F9876}" dt="2025-03-03T22:58:25.563" v="1019" actId="20577"/>
          <ac:spMkLst>
            <pc:docMk/>
            <pc:sldMk cId="1575519860" sldId="271"/>
            <ac:spMk id="3" creationId="{0C0064AD-9E39-4094-88ED-A19F28F59327}"/>
          </ac:spMkLst>
        </pc:spChg>
      </pc:sldChg>
      <pc:sldChg chg="modSp mod">
        <pc:chgData name="Jonathan Avila Copado" userId="2f21bb02-1e5c-4049-ac87-c61d59bdd75b" providerId="ADAL" clId="{968FCD41-6395-4663-9806-7662F82F9876}" dt="2025-03-03T22:29:50.319" v="898" actId="17032"/>
        <pc:sldMkLst>
          <pc:docMk/>
          <pc:sldMk cId="2411832796" sldId="274"/>
        </pc:sldMkLst>
        <pc:cxnChg chg="mod">
          <ac:chgData name="Jonathan Avila Copado" userId="2f21bb02-1e5c-4049-ac87-c61d59bdd75b" providerId="ADAL" clId="{968FCD41-6395-4663-9806-7662F82F9876}" dt="2025-03-03T22:29:19.803" v="893" actId="17032"/>
          <ac:cxnSpMkLst>
            <pc:docMk/>
            <pc:sldMk cId="2411832796" sldId="274"/>
            <ac:cxnSpMk id="5" creationId="{D1811B90-CE1B-B7E9-2B93-61D0A8FA0F98}"/>
          </ac:cxnSpMkLst>
        </pc:cxnChg>
        <pc:cxnChg chg="mod">
          <ac:chgData name="Jonathan Avila Copado" userId="2f21bb02-1e5c-4049-ac87-c61d59bdd75b" providerId="ADAL" clId="{968FCD41-6395-4663-9806-7662F82F9876}" dt="2025-03-03T22:29:12.681" v="892" actId="17032"/>
          <ac:cxnSpMkLst>
            <pc:docMk/>
            <pc:sldMk cId="2411832796" sldId="274"/>
            <ac:cxnSpMk id="6" creationId="{8DC88DF8-C06F-7260-78E0-5AF7FA52E143}"/>
          </ac:cxnSpMkLst>
        </pc:cxnChg>
        <pc:cxnChg chg="mod">
          <ac:chgData name="Jonathan Avila Copado" userId="2f21bb02-1e5c-4049-ac87-c61d59bdd75b" providerId="ADAL" clId="{968FCD41-6395-4663-9806-7662F82F9876}" dt="2025-03-03T22:29:24.521" v="894" actId="17032"/>
          <ac:cxnSpMkLst>
            <pc:docMk/>
            <pc:sldMk cId="2411832796" sldId="274"/>
            <ac:cxnSpMk id="7" creationId="{772ECC42-DE46-BC97-615A-E7A0F63A6339}"/>
          </ac:cxnSpMkLst>
        </pc:cxnChg>
        <pc:cxnChg chg="mod">
          <ac:chgData name="Jonathan Avila Copado" userId="2f21bb02-1e5c-4049-ac87-c61d59bdd75b" providerId="ADAL" clId="{968FCD41-6395-4663-9806-7662F82F9876}" dt="2025-03-03T22:29:42.083" v="896" actId="17032"/>
          <ac:cxnSpMkLst>
            <pc:docMk/>
            <pc:sldMk cId="2411832796" sldId="274"/>
            <ac:cxnSpMk id="8" creationId="{646CBAA6-0232-1C14-4CA1-0D7E0D7F6EAE}"/>
          </ac:cxnSpMkLst>
        </pc:cxnChg>
        <pc:cxnChg chg="mod">
          <ac:chgData name="Jonathan Avila Copado" userId="2f21bb02-1e5c-4049-ac87-c61d59bdd75b" providerId="ADAL" clId="{968FCD41-6395-4663-9806-7662F82F9876}" dt="2025-03-03T22:29:38.700" v="895" actId="17032"/>
          <ac:cxnSpMkLst>
            <pc:docMk/>
            <pc:sldMk cId="2411832796" sldId="274"/>
            <ac:cxnSpMk id="9" creationId="{9BB8593A-8C83-B559-58C3-ACB84450F7B3}"/>
          </ac:cxnSpMkLst>
        </pc:cxnChg>
        <pc:cxnChg chg="mod">
          <ac:chgData name="Jonathan Avila Copado" userId="2f21bb02-1e5c-4049-ac87-c61d59bdd75b" providerId="ADAL" clId="{968FCD41-6395-4663-9806-7662F82F9876}" dt="2025-03-03T22:29:50.319" v="898" actId="17032"/>
          <ac:cxnSpMkLst>
            <pc:docMk/>
            <pc:sldMk cId="2411832796" sldId="274"/>
            <ac:cxnSpMk id="10" creationId="{E1F54434-C34E-7EFB-7471-E66406FD96C5}"/>
          </ac:cxnSpMkLst>
        </pc:cxnChg>
      </pc:sldChg>
      <pc:sldChg chg="addSp modSp mod">
        <pc:chgData name="Jonathan Avila Copado" userId="2f21bb02-1e5c-4049-ac87-c61d59bdd75b" providerId="ADAL" clId="{968FCD41-6395-4663-9806-7662F82F9876}" dt="2025-03-03T23:04:40.274" v="1149" actId="20577"/>
        <pc:sldMkLst>
          <pc:docMk/>
          <pc:sldMk cId="1371503628" sldId="275"/>
        </pc:sldMkLst>
        <pc:spChg chg="mod">
          <ac:chgData name="Jonathan Avila Copado" userId="2f21bb02-1e5c-4049-ac87-c61d59bdd75b" providerId="ADAL" clId="{968FCD41-6395-4663-9806-7662F82F9876}" dt="2025-03-03T23:04:40.274" v="1149" actId="20577"/>
          <ac:spMkLst>
            <pc:docMk/>
            <pc:sldMk cId="1371503628" sldId="275"/>
            <ac:spMk id="13" creationId="{1C2D8992-AD91-4889-8FA6-EDD777E239AE}"/>
          </ac:spMkLst>
        </pc:spChg>
        <pc:spChg chg="mod">
          <ac:chgData name="Jonathan Avila Copado" userId="2f21bb02-1e5c-4049-ac87-c61d59bdd75b" providerId="ADAL" clId="{968FCD41-6395-4663-9806-7662F82F9876}" dt="2025-03-03T04:08:17.378" v="834" actId="313"/>
          <ac:spMkLst>
            <pc:docMk/>
            <pc:sldMk cId="1371503628" sldId="275"/>
            <ac:spMk id="27" creationId="{86270B7E-3B53-E14D-B267-41174629C70A}"/>
          </ac:spMkLst>
        </pc:spChg>
        <pc:picChg chg="add mod modCrop">
          <ac:chgData name="Jonathan Avila Copado" userId="2f21bb02-1e5c-4049-ac87-c61d59bdd75b" providerId="ADAL" clId="{968FCD41-6395-4663-9806-7662F82F9876}" dt="2025-03-03T22:49:44.130" v="901" actId="14100"/>
          <ac:picMkLst>
            <pc:docMk/>
            <pc:sldMk cId="1371503628" sldId="275"/>
            <ac:picMk id="19" creationId="{747FD1C0-A194-C401-3E04-638976AE6B1F}"/>
          </ac:picMkLst>
        </pc:picChg>
      </pc:sldChg>
      <pc:sldChg chg="addSp delSp modSp mod ord">
        <pc:chgData name="Jonathan Avila Copado" userId="2f21bb02-1e5c-4049-ac87-c61d59bdd75b" providerId="ADAL" clId="{968FCD41-6395-4663-9806-7662F82F9876}" dt="2025-03-03T23:09:19.071" v="1175" actId="20577"/>
        <pc:sldMkLst>
          <pc:docMk/>
          <pc:sldMk cId="2095348991" sldId="276"/>
        </pc:sldMkLst>
        <pc:spChg chg="mod">
          <ac:chgData name="Jonathan Avila Copado" userId="2f21bb02-1e5c-4049-ac87-c61d59bdd75b" providerId="ADAL" clId="{968FCD41-6395-4663-9806-7662F82F9876}" dt="2025-03-03T05:05:38.502" v="890" actId="1076"/>
          <ac:spMkLst>
            <pc:docMk/>
            <pc:sldMk cId="2095348991" sldId="276"/>
            <ac:spMk id="3" creationId="{5FEBD7BC-5776-C050-2E01-38433909EC08}"/>
          </ac:spMkLst>
        </pc:spChg>
        <pc:spChg chg="add mod">
          <ac:chgData name="Jonathan Avila Copado" userId="2f21bb02-1e5c-4049-ac87-c61d59bdd75b" providerId="ADAL" clId="{968FCD41-6395-4663-9806-7662F82F9876}" dt="2025-03-03T05:05:00.042" v="889" actId="1076"/>
          <ac:spMkLst>
            <pc:docMk/>
            <pc:sldMk cId="2095348991" sldId="276"/>
            <ac:spMk id="7" creationId="{5CA698CA-1AD5-02CF-733D-98FF45BBC006}"/>
          </ac:spMkLst>
        </pc:spChg>
        <pc:spChg chg="mod">
          <ac:chgData name="Jonathan Avila Copado" userId="2f21bb02-1e5c-4049-ac87-c61d59bdd75b" providerId="ADAL" clId="{968FCD41-6395-4663-9806-7662F82F9876}" dt="2025-03-03T23:09:19.071" v="1175" actId="20577"/>
          <ac:spMkLst>
            <pc:docMk/>
            <pc:sldMk cId="2095348991" sldId="276"/>
            <ac:spMk id="13" creationId="{1C2D8992-AD91-4889-8FA6-EDD777E239AE}"/>
          </ac:spMkLst>
        </pc:spChg>
        <pc:graphicFrameChg chg="add mod">
          <ac:chgData name="Jonathan Avila Copado" userId="2f21bb02-1e5c-4049-ac87-c61d59bdd75b" providerId="ADAL" clId="{968FCD41-6395-4663-9806-7662F82F9876}" dt="2025-03-03T04:57:10.841" v="848"/>
          <ac:graphicFrameMkLst>
            <pc:docMk/>
            <pc:sldMk cId="2095348991" sldId="276"/>
            <ac:graphicFrameMk id="5" creationId="{A47AAEBC-E4A2-A06A-C87C-10574B6311A4}"/>
          </ac:graphicFrameMkLst>
        </pc:graphicFrameChg>
        <pc:graphicFrameChg chg="del modGraphic">
          <ac:chgData name="Jonathan Avila Copado" userId="2f21bb02-1e5c-4049-ac87-c61d59bdd75b" providerId="ADAL" clId="{968FCD41-6395-4663-9806-7662F82F9876}" dt="2025-03-03T04:57:08.554" v="847" actId="478"/>
          <ac:graphicFrameMkLst>
            <pc:docMk/>
            <pc:sldMk cId="2095348991" sldId="276"/>
            <ac:graphicFrameMk id="15" creationId="{6135C9C6-AEFF-40A0-BE5D-2779CCD1E5A2}"/>
          </ac:graphicFrameMkLst>
        </pc:graphicFrameChg>
        <pc:picChg chg="add mod ord">
          <ac:chgData name="Jonathan Avila Copado" userId="2f21bb02-1e5c-4049-ac87-c61d59bdd75b" providerId="ADAL" clId="{968FCD41-6395-4663-9806-7662F82F9876}" dt="2025-03-03T05:05:41.942" v="891" actId="1076"/>
          <ac:picMkLst>
            <pc:docMk/>
            <pc:sldMk cId="2095348991" sldId="276"/>
            <ac:picMk id="6" creationId="{25C041D9-0159-0D98-4498-4BDB7345F544}"/>
          </ac:picMkLst>
        </pc:picChg>
        <pc:picChg chg="add mod">
          <ac:chgData name="Jonathan Avila Copado" userId="2f21bb02-1e5c-4049-ac87-c61d59bdd75b" providerId="ADAL" clId="{968FCD41-6395-4663-9806-7662F82F9876}" dt="2025-03-03T04:57:16.786" v="849"/>
          <ac:picMkLst>
            <pc:docMk/>
            <pc:sldMk cId="2095348991" sldId="276"/>
            <ac:picMk id="1025" creationId="{79E3A4BE-B64E-FEED-15F9-4ED971831FE2}"/>
          </ac:picMkLst>
        </pc:picChg>
        <pc:picChg chg="add mod">
          <ac:chgData name="Jonathan Avila Copado" userId="2f21bb02-1e5c-4049-ac87-c61d59bdd75b" providerId="ADAL" clId="{968FCD41-6395-4663-9806-7662F82F9876}" dt="2025-03-03T04:57:16.786" v="849"/>
          <ac:picMkLst>
            <pc:docMk/>
            <pc:sldMk cId="2095348991" sldId="276"/>
            <ac:picMk id="1026" creationId="{AEE30601-CD02-CFB2-8FF7-C087482D2C7D}"/>
          </ac:picMkLst>
        </pc:picChg>
        <pc:picChg chg="add mod">
          <ac:chgData name="Jonathan Avila Copado" userId="2f21bb02-1e5c-4049-ac87-c61d59bdd75b" providerId="ADAL" clId="{968FCD41-6395-4663-9806-7662F82F9876}" dt="2025-03-03T04:57:16.786" v="849"/>
          <ac:picMkLst>
            <pc:docMk/>
            <pc:sldMk cId="2095348991" sldId="276"/>
            <ac:picMk id="1027" creationId="{1532F365-6EF4-8045-62C4-FFAF07A7F5E2}"/>
          </ac:picMkLst>
        </pc:picChg>
      </pc:sldChg>
      <pc:sldChg chg="addSp delSp modSp mod">
        <pc:chgData name="Jonathan Avila Copado" userId="2f21bb02-1e5c-4049-ac87-c61d59bdd75b" providerId="ADAL" clId="{968FCD41-6395-4663-9806-7662F82F9876}" dt="2025-03-03T23:04:55.027" v="1153" actId="20577"/>
        <pc:sldMkLst>
          <pc:docMk/>
          <pc:sldMk cId="490194010" sldId="285"/>
        </pc:sldMkLst>
        <pc:spChg chg="mod">
          <ac:chgData name="Jonathan Avila Copado" userId="2f21bb02-1e5c-4049-ac87-c61d59bdd75b" providerId="ADAL" clId="{968FCD41-6395-4663-9806-7662F82F9876}" dt="2025-03-03T22:51:43.161" v="966" actId="20577"/>
          <ac:spMkLst>
            <pc:docMk/>
            <pc:sldMk cId="490194010" sldId="285"/>
            <ac:spMk id="7" creationId="{3E097ADF-D04D-AFB3-CDD5-20E15DA41DF2}"/>
          </ac:spMkLst>
        </pc:spChg>
        <pc:spChg chg="mod">
          <ac:chgData name="Jonathan Avila Copado" userId="2f21bb02-1e5c-4049-ac87-c61d59bdd75b" providerId="ADAL" clId="{968FCD41-6395-4663-9806-7662F82F9876}" dt="2025-03-03T23:04:55.027" v="1153" actId="20577"/>
          <ac:spMkLst>
            <pc:docMk/>
            <pc:sldMk cId="490194010" sldId="285"/>
            <ac:spMk id="13" creationId="{115DF9A3-B83D-C7D2-D81A-B0CA5F90EF76}"/>
          </ac:spMkLst>
        </pc:spChg>
        <pc:spChg chg="mod">
          <ac:chgData name="Jonathan Avila Copado" userId="2f21bb02-1e5c-4049-ac87-c61d59bdd75b" providerId="ADAL" clId="{968FCD41-6395-4663-9806-7662F82F9876}" dt="2025-03-03T03:33:06.323" v="365" actId="20577"/>
          <ac:spMkLst>
            <pc:docMk/>
            <pc:sldMk cId="490194010" sldId="285"/>
            <ac:spMk id="27" creationId="{9971F943-533B-B9B7-D1C5-FB7710739C11}"/>
          </ac:spMkLst>
        </pc:spChg>
        <pc:picChg chg="mod">
          <ac:chgData name="Jonathan Avila Copado" userId="2f21bb02-1e5c-4049-ac87-c61d59bdd75b" providerId="ADAL" clId="{968FCD41-6395-4663-9806-7662F82F9876}" dt="2025-03-03T22:51:51.578" v="969" actId="14100"/>
          <ac:picMkLst>
            <pc:docMk/>
            <pc:sldMk cId="490194010" sldId="285"/>
            <ac:picMk id="17" creationId="{8617C282-16FF-0A06-51A5-5AA72C44E79B}"/>
          </ac:picMkLst>
        </pc:picChg>
        <pc:picChg chg="add del mod">
          <ac:chgData name="Jonathan Avila Copado" userId="2f21bb02-1e5c-4049-ac87-c61d59bdd75b" providerId="ADAL" clId="{968FCD41-6395-4663-9806-7662F82F9876}" dt="2025-03-03T04:02:16.838" v="761" actId="478"/>
          <ac:picMkLst>
            <pc:docMk/>
            <pc:sldMk cId="490194010" sldId="285"/>
            <ac:picMk id="19" creationId="{41C75749-D841-F887-BCF3-93B5EFFCBE68}"/>
          </ac:picMkLst>
        </pc:picChg>
        <pc:picChg chg="add del mod modCrop">
          <ac:chgData name="Jonathan Avila Copado" userId="2f21bb02-1e5c-4049-ac87-c61d59bdd75b" providerId="ADAL" clId="{968FCD41-6395-4663-9806-7662F82F9876}" dt="2025-03-03T22:49:59.637" v="902" actId="478"/>
          <ac:picMkLst>
            <pc:docMk/>
            <pc:sldMk cId="490194010" sldId="285"/>
            <ac:picMk id="23" creationId="{CBCB9BE6-F3BD-0EB0-41A6-594F22F03FCE}"/>
          </ac:picMkLst>
        </pc:picChg>
        <pc:picChg chg="add mod modCrop">
          <ac:chgData name="Jonathan Avila Copado" userId="2f21bb02-1e5c-4049-ac87-c61d59bdd75b" providerId="ADAL" clId="{968FCD41-6395-4663-9806-7662F82F9876}" dt="2025-03-03T22:50:41.013" v="906" actId="14100"/>
          <ac:picMkLst>
            <pc:docMk/>
            <pc:sldMk cId="490194010" sldId="285"/>
            <ac:picMk id="25" creationId="{AEAAF31D-F990-D18D-6406-18FCD5715F6F}"/>
          </ac:picMkLst>
        </pc:picChg>
      </pc:sldChg>
      <pc:sldChg chg="addSp modSp mod ord">
        <pc:chgData name="Jonathan Avila Copado" userId="2f21bb02-1e5c-4049-ac87-c61d59bdd75b" providerId="ADAL" clId="{968FCD41-6395-4663-9806-7662F82F9876}" dt="2025-03-03T23:05:30.371" v="1168" actId="20577"/>
        <pc:sldMkLst>
          <pc:docMk/>
          <pc:sldMk cId="2553679986" sldId="287"/>
        </pc:sldMkLst>
        <pc:spChg chg="mod">
          <ac:chgData name="Jonathan Avila Copado" userId="2f21bb02-1e5c-4049-ac87-c61d59bdd75b" providerId="ADAL" clId="{968FCD41-6395-4663-9806-7662F82F9876}" dt="2025-03-03T23:05:30.371" v="1168" actId="20577"/>
          <ac:spMkLst>
            <pc:docMk/>
            <pc:sldMk cId="2553679986" sldId="287"/>
            <ac:spMk id="13" creationId="{3F534406-E055-FA27-E9F6-3ED63401F606}"/>
          </ac:spMkLst>
        </pc:spChg>
        <pc:spChg chg="mod">
          <ac:chgData name="Jonathan Avila Copado" userId="2f21bb02-1e5c-4049-ac87-c61d59bdd75b" providerId="ADAL" clId="{968FCD41-6395-4663-9806-7662F82F9876}" dt="2025-03-03T23:00:42.002" v="1045" actId="20577"/>
          <ac:spMkLst>
            <pc:docMk/>
            <pc:sldMk cId="2553679986" sldId="287"/>
            <ac:spMk id="15" creationId="{A0D6CF36-73E7-2029-F09D-9063D076F0B5}"/>
          </ac:spMkLst>
        </pc:spChg>
        <pc:spChg chg="mod">
          <ac:chgData name="Jonathan Avila Copado" userId="2f21bb02-1e5c-4049-ac87-c61d59bdd75b" providerId="ADAL" clId="{968FCD41-6395-4663-9806-7662F82F9876}" dt="2025-03-03T04:01:42.479" v="759" actId="20577"/>
          <ac:spMkLst>
            <pc:docMk/>
            <pc:sldMk cId="2553679986" sldId="287"/>
            <ac:spMk id="27" creationId="{589FC27B-5929-47CE-84DD-A9029BEEA891}"/>
          </ac:spMkLst>
        </pc:spChg>
        <pc:picChg chg="add mod">
          <ac:chgData name="Jonathan Avila Copado" userId="2f21bb02-1e5c-4049-ac87-c61d59bdd75b" providerId="ADAL" clId="{968FCD41-6395-4663-9806-7662F82F9876}" dt="2025-03-03T04:00:51.490" v="719" actId="1076"/>
          <ac:picMkLst>
            <pc:docMk/>
            <pc:sldMk cId="2553679986" sldId="287"/>
            <ac:picMk id="10" creationId="{1DFEF8FF-1CC3-132F-7E0B-343E6CEC822B}"/>
          </ac:picMkLst>
        </pc:picChg>
      </pc:sldChg>
      <pc:sldChg chg="addSp delSp modSp mod">
        <pc:chgData name="Jonathan Avila Copado" userId="2f21bb02-1e5c-4049-ac87-c61d59bdd75b" providerId="ADAL" clId="{968FCD41-6395-4663-9806-7662F82F9876}" dt="2025-03-03T23:00:21.675" v="1039" actId="20577"/>
        <pc:sldMkLst>
          <pc:docMk/>
          <pc:sldMk cId="419951228" sldId="293"/>
        </pc:sldMkLst>
        <pc:spChg chg="del mod">
          <ac:chgData name="Jonathan Avila Copado" userId="2f21bb02-1e5c-4049-ac87-c61d59bdd75b" providerId="ADAL" clId="{968FCD41-6395-4663-9806-7662F82F9876}" dt="2025-03-03T22:53:43.936" v="986" actId="478"/>
          <ac:spMkLst>
            <pc:docMk/>
            <pc:sldMk cId="419951228" sldId="293"/>
            <ac:spMk id="3" creationId="{448FF285-7041-8C80-7006-4AE0EEC9D405}"/>
          </ac:spMkLst>
        </pc:spChg>
        <pc:spChg chg="mod">
          <ac:chgData name="Jonathan Avila Copado" userId="2f21bb02-1e5c-4049-ac87-c61d59bdd75b" providerId="ADAL" clId="{968FCD41-6395-4663-9806-7662F82F9876}" dt="2025-03-03T22:53:58.571" v="987" actId="1076"/>
          <ac:spMkLst>
            <pc:docMk/>
            <pc:sldMk cId="419951228" sldId="293"/>
            <ac:spMk id="8" creationId="{FD29BEC1-25EE-D1B7-6825-EBB39F51C59F}"/>
          </ac:spMkLst>
        </pc:spChg>
        <pc:spChg chg="del">
          <ac:chgData name="Jonathan Avila Copado" userId="2f21bb02-1e5c-4049-ac87-c61d59bdd75b" providerId="ADAL" clId="{968FCD41-6395-4663-9806-7662F82F9876}" dt="2025-03-03T22:53:32.487" v="984" actId="478"/>
          <ac:spMkLst>
            <pc:docMk/>
            <pc:sldMk cId="419951228" sldId="293"/>
            <ac:spMk id="9" creationId="{86065902-8ECF-160D-C82D-D3F22AED0D35}"/>
          </ac:spMkLst>
        </pc:spChg>
        <pc:spChg chg="add mod">
          <ac:chgData name="Jonathan Avila Copado" userId="2f21bb02-1e5c-4049-ac87-c61d59bdd75b" providerId="ADAL" clId="{968FCD41-6395-4663-9806-7662F82F9876}" dt="2025-03-03T22:56:09.637" v="1005" actId="20577"/>
          <ac:spMkLst>
            <pc:docMk/>
            <pc:sldMk cId="419951228" sldId="293"/>
            <ac:spMk id="10" creationId="{4E25C9CA-BE2C-431E-2090-3782FDE0F8C0}"/>
          </ac:spMkLst>
        </pc:spChg>
        <pc:spChg chg="add mod">
          <ac:chgData name="Jonathan Avila Copado" userId="2f21bb02-1e5c-4049-ac87-c61d59bdd75b" providerId="ADAL" clId="{968FCD41-6395-4663-9806-7662F82F9876}" dt="2025-03-03T22:54:33.645" v="988"/>
          <ac:spMkLst>
            <pc:docMk/>
            <pc:sldMk cId="419951228" sldId="293"/>
            <ac:spMk id="12" creationId="{35440927-6501-14F2-6B1F-1C6B8478F527}"/>
          </ac:spMkLst>
        </pc:spChg>
        <pc:spChg chg="add mod">
          <ac:chgData name="Jonathan Avila Copado" userId="2f21bb02-1e5c-4049-ac87-c61d59bdd75b" providerId="ADAL" clId="{968FCD41-6395-4663-9806-7662F82F9876}" dt="2025-03-03T23:00:21.675" v="1039" actId="20577"/>
          <ac:spMkLst>
            <pc:docMk/>
            <pc:sldMk cId="419951228" sldId="293"/>
            <ac:spMk id="13" creationId="{D8054D13-E45A-87C6-C6B4-15BC0D8E6221}"/>
          </ac:spMkLst>
        </pc:spChg>
        <pc:picChg chg="mod">
          <ac:chgData name="Jonathan Avila Copado" userId="2f21bb02-1e5c-4049-ac87-c61d59bdd75b" providerId="ADAL" clId="{968FCD41-6395-4663-9806-7662F82F9876}" dt="2025-03-03T22:56:17.709" v="1007" actId="1076"/>
          <ac:picMkLst>
            <pc:docMk/>
            <pc:sldMk cId="419951228" sldId="293"/>
            <ac:picMk id="2" creationId="{1F1F2B0B-8861-5CA1-1DA3-7C30B03D0C94}"/>
          </ac:picMkLst>
        </pc:picChg>
        <pc:picChg chg="mod ord">
          <ac:chgData name="Jonathan Avila Copado" userId="2f21bb02-1e5c-4049-ac87-c61d59bdd75b" providerId="ADAL" clId="{968FCD41-6395-4663-9806-7662F82F9876}" dt="2025-03-03T22:56:28.193" v="1010" actId="167"/>
          <ac:picMkLst>
            <pc:docMk/>
            <pc:sldMk cId="419951228" sldId="293"/>
            <ac:picMk id="11" creationId="{B55D5B78-BF60-2455-5840-CA9D2FDCE041}"/>
          </ac:picMkLst>
        </pc:picChg>
        <pc:picChg chg="mod">
          <ac:chgData name="Jonathan Avila Copado" userId="2f21bb02-1e5c-4049-ac87-c61d59bdd75b" providerId="ADAL" clId="{968FCD41-6395-4663-9806-7662F82F9876}" dt="2025-03-03T22:56:21.296" v="1008" actId="1076"/>
          <ac:picMkLst>
            <pc:docMk/>
            <pc:sldMk cId="419951228" sldId="293"/>
            <ac:picMk id="15" creationId="{61066582-AAEA-251A-0BA3-B2175B248A82}"/>
          </ac:picMkLst>
        </pc:picChg>
      </pc:sldChg>
    </pc:docChg>
  </pc:docChgLst>
  <pc:docChgLst>
    <pc:chgData name="Joseph Thomas Mathews" userId="S::jtm468@nau.edu::59d028b0-7319-415d-bd8a-0d58bcde851e" providerId="AD" clId="Web-{23467EAB-BFD8-554B-20BB-2B3129231D71}"/>
    <pc:docChg chg="modSld">
      <pc:chgData name="Joseph Thomas Mathews" userId="S::jtm468@nau.edu::59d028b0-7319-415d-bd8a-0d58bcde851e" providerId="AD" clId="Web-{23467EAB-BFD8-554B-20BB-2B3129231D71}" dt="2025-03-03T19:09:36.377" v="991" actId="20577"/>
      <pc:docMkLst>
        <pc:docMk/>
      </pc:docMkLst>
      <pc:sldChg chg="addSp delSp modSp">
        <pc:chgData name="Joseph Thomas Mathews" userId="S::jtm468@nau.edu::59d028b0-7319-415d-bd8a-0d58bcde851e" providerId="AD" clId="Web-{23467EAB-BFD8-554B-20BB-2B3129231D71}" dt="2025-03-03T19:09:36.377" v="991" actId="20577"/>
        <pc:sldMkLst>
          <pc:docMk/>
          <pc:sldMk cId="1514395425" sldId="258"/>
        </pc:sldMkLst>
        <pc:spChg chg="mod">
          <ac:chgData name="Joseph Thomas Mathews" userId="S::jtm468@nau.edu::59d028b0-7319-415d-bd8a-0d58bcde851e" providerId="AD" clId="Web-{23467EAB-BFD8-554B-20BB-2B3129231D71}" dt="2025-03-03T18:20:02.200" v="386" actId="20577"/>
          <ac:spMkLst>
            <pc:docMk/>
            <pc:sldMk cId="1514395425" sldId="258"/>
            <ac:spMk id="3" creationId="{0C0064AD-9E39-4094-88ED-A19F28F59327}"/>
          </ac:spMkLst>
        </pc:spChg>
        <pc:spChg chg="mod">
          <ac:chgData name="Joseph Thomas Mathews" userId="S::jtm468@nau.edu::59d028b0-7319-415d-bd8a-0d58bcde851e" providerId="AD" clId="Web-{23467EAB-BFD8-554B-20BB-2B3129231D71}" dt="2025-03-03T19:07:10.139" v="830" actId="20577"/>
          <ac:spMkLst>
            <pc:docMk/>
            <pc:sldMk cId="1514395425" sldId="258"/>
            <ac:spMk id="4" creationId="{32F7E302-1AF7-9844-E889-E0493806B7C9}"/>
          </ac:spMkLst>
        </pc:spChg>
        <pc:spChg chg="mod">
          <ac:chgData name="Joseph Thomas Mathews" userId="S::jtm468@nau.edu::59d028b0-7319-415d-bd8a-0d58bcde851e" providerId="AD" clId="Web-{23467EAB-BFD8-554B-20BB-2B3129231D71}" dt="2025-03-03T18:58:43" v="815" actId="1076"/>
          <ac:spMkLst>
            <pc:docMk/>
            <pc:sldMk cId="1514395425" sldId="258"/>
            <ac:spMk id="8" creationId="{F8EF36EB-CB8F-CE0A-7EF0-E09382E40D11}"/>
          </ac:spMkLst>
        </pc:spChg>
        <pc:spChg chg="add mod">
          <ac:chgData name="Joseph Thomas Mathews" userId="S::jtm468@nau.edu::59d028b0-7319-415d-bd8a-0d58bcde851e" providerId="AD" clId="Web-{23467EAB-BFD8-554B-20BB-2B3129231D71}" dt="2025-03-03T19:09:36.377" v="991" actId="20577"/>
          <ac:spMkLst>
            <pc:docMk/>
            <pc:sldMk cId="1514395425" sldId="258"/>
            <ac:spMk id="9" creationId="{23DEFD2F-DEFB-71FC-F59D-10ADC5DB9F4F}"/>
          </ac:spMkLst>
        </pc:spChg>
        <pc:spChg chg="del mod">
          <ac:chgData name="Joseph Thomas Mathews" userId="S::jtm468@nau.edu::59d028b0-7319-415d-bd8a-0d58bcde851e" providerId="AD" clId="Web-{23467EAB-BFD8-554B-20BB-2B3129231D71}" dt="2025-03-03T18:19:47.716" v="375"/>
          <ac:spMkLst>
            <pc:docMk/>
            <pc:sldMk cId="1514395425" sldId="258"/>
            <ac:spMk id="11" creationId="{90F8E748-AA6F-2A7E-FFCA-1F61DBA62806}"/>
          </ac:spMkLst>
        </pc:spChg>
        <pc:spChg chg="mod">
          <ac:chgData name="Joseph Thomas Mathews" userId="S::jtm468@nau.edu::59d028b0-7319-415d-bd8a-0d58bcde851e" providerId="AD" clId="Web-{23467EAB-BFD8-554B-20BB-2B3129231D71}" dt="2025-03-03T18:53:31.788" v="657" actId="20577"/>
          <ac:spMkLst>
            <pc:docMk/>
            <pc:sldMk cId="1514395425" sldId="258"/>
            <ac:spMk id="12" creationId="{BA898778-68C7-D386-6D9E-FA3B894B6E3C}"/>
          </ac:spMkLst>
        </pc:spChg>
        <pc:spChg chg="del mod">
          <ac:chgData name="Joseph Thomas Mathews" userId="S::jtm468@nau.edu::59d028b0-7319-415d-bd8a-0d58bcde851e" providerId="AD" clId="Web-{23467EAB-BFD8-554B-20BB-2B3129231D71}" dt="2025-03-03T18:49:58.814" v="650"/>
          <ac:spMkLst>
            <pc:docMk/>
            <pc:sldMk cId="1514395425" sldId="258"/>
            <ac:spMk id="13" creationId="{03D1C001-2F37-67C1-D6D3-56BB48546508}"/>
          </ac:spMkLst>
        </pc:spChg>
        <pc:spChg chg="del mod">
          <ac:chgData name="Joseph Thomas Mathews" userId="S::jtm468@nau.edu::59d028b0-7319-415d-bd8a-0d58bcde851e" providerId="AD" clId="Web-{23467EAB-BFD8-554B-20BB-2B3129231D71}" dt="2025-03-03T17:54:36.963" v="40"/>
          <ac:spMkLst>
            <pc:docMk/>
            <pc:sldMk cId="1514395425" sldId="258"/>
            <ac:spMk id="16" creationId="{2B8EADF0-E848-A601-314D-1454C3C8EA05}"/>
          </ac:spMkLst>
        </pc:spChg>
        <pc:cxnChg chg="mod">
          <ac:chgData name="Joseph Thomas Mathews" userId="S::jtm468@nau.edu::59d028b0-7319-415d-bd8a-0d58bcde851e" providerId="AD" clId="Web-{23467EAB-BFD8-554B-20BB-2B3129231D71}" dt="2025-03-03T18:49:01.109" v="646" actId="1076"/>
          <ac:cxnSpMkLst>
            <pc:docMk/>
            <pc:sldMk cId="1514395425" sldId="258"/>
            <ac:cxnSpMk id="25" creationId="{E4D648AA-856D-374D-F8B8-F5D0B2000F0A}"/>
          </ac:cxnSpMkLst>
        </pc:cxnChg>
      </pc:sldChg>
    </pc:docChg>
  </pc:docChgLst>
  <pc:docChgLst>
    <pc:chgData name="Ryan Yoshi Donnellan" userId="S::ryd5@nau.edu::d6753122-e4e3-42bb-8143-45f1365b0bfe" providerId="AD" clId="Web-{14F25A05-4E61-65BA-CAEF-7B07BAF13292}"/>
    <pc:docChg chg="modSld">
      <pc:chgData name="Ryan Yoshi Donnellan" userId="S::ryd5@nau.edu::d6753122-e4e3-42bb-8143-45f1365b0bfe" providerId="AD" clId="Web-{14F25A05-4E61-65BA-CAEF-7B07BAF13292}" dt="2025-03-18T00:22:42.246" v="9"/>
      <pc:docMkLst>
        <pc:docMk/>
      </pc:docMkLst>
      <pc:sldChg chg="modNotes">
        <pc:chgData name="Ryan Yoshi Donnellan" userId="S::ryd5@nau.edu::d6753122-e4e3-42bb-8143-45f1365b0bfe" providerId="AD" clId="Web-{14F25A05-4E61-65BA-CAEF-7B07BAF13292}" dt="2025-03-18T00:22:42.246" v="9"/>
        <pc:sldMkLst>
          <pc:docMk/>
          <pc:sldMk cId="1371503628" sldId="275"/>
        </pc:sldMkLst>
      </pc:sldChg>
    </pc:docChg>
  </pc:docChgLst>
  <pc:docChgLst>
    <pc:chgData name="Owen Thomas Kehl" userId="9847bed2-bced-45f2-8855-083692679281" providerId="ADAL" clId="{509F5D87-1F9B-47F9-A419-77E9F8C80B1D}"/>
    <pc:docChg chg="undo custSel addSld delSld modSld sldOrd">
      <pc:chgData name="Owen Thomas Kehl" userId="9847bed2-bced-45f2-8855-083692679281" providerId="ADAL" clId="{509F5D87-1F9B-47F9-A419-77E9F8C80B1D}" dt="2025-02-24T06:30:14.318" v="1294" actId="20577"/>
      <pc:docMkLst>
        <pc:docMk/>
      </pc:docMkLst>
      <pc:sldChg chg="modSp mod">
        <pc:chgData name="Owen Thomas Kehl" userId="9847bed2-bced-45f2-8855-083692679281" providerId="ADAL" clId="{509F5D87-1F9B-47F9-A419-77E9F8C80B1D}" dt="2025-02-24T05:17:14.117" v="51" actId="1076"/>
        <pc:sldMkLst>
          <pc:docMk/>
          <pc:sldMk cId="486473580" sldId="257"/>
        </pc:sldMkLst>
      </pc:sldChg>
      <pc:sldChg chg="addSp delSp modSp mod">
        <pc:chgData name="Owen Thomas Kehl" userId="9847bed2-bced-45f2-8855-083692679281" providerId="ADAL" clId="{509F5D87-1F9B-47F9-A419-77E9F8C80B1D}" dt="2025-02-24T06:30:14.318" v="1294" actId="20577"/>
        <pc:sldMkLst>
          <pc:docMk/>
          <pc:sldMk cId="3803442049" sldId="259"/>
        </pc:sldMkLst>
        <pc:spChg chg="mod">
          <ac:chgData name="Owen Thomas Kehl" userId="9847bed2-bced-45f2-8855-083692679281" providerId="ADAL" clId="{509F5D87-1F9B-47F9-A419-77E9F8C80B1D}" dt="2025-02-24T05:20:26.183" v="114" actId="20577"/>
          <ac:spMkLst>
            <pc:docMk/>
            <pc:sldMk cId="3803442049" sldId="259"/>
            <ac:spMk id="3" creationId="{5FEBD7BC-5776-C050-2E01-38433909EC08}"/>
          </ac:spMkLst>
        </pc:spChg>
        <pc:spChg chg="mod">
          <ac:chgData name="Owen Thomas Kehl" userId="9847bed2-bced-45f2-8855-083692679281" providerId="ADAL" clId="{509F5D87-1F9B-47F9-A419-77E9F8C80B1D}" dt="2025-02-24T06:17:44.319" v="1083" actId="1076"/>
          <ac:spMkLst>
            <pc:docMk/>
            <pc:sldMk cId="3803442049" sldId="259"/>
            <ac:spMk id="13" creationId="{1C2D8992-AD91-4889-8FA6-EDD777E239AE}"/>
          </ac:spMkLst>
        </pc:spChg>
        <pc:spChg chg="add mod">
          <ac:chgData name="Owen Thomas Kehl" userId="9847bed2-bced-45f2-8855-083692679281" providerId="ADAL" clId="{509F5D87-1F9B-47F9-A419-77E9F8C80B1D}" dt="2025-02-24T06:30:14.318" v="1294" actId="20577"/>
          <ac:spMkLst>
            <pc:docMk/>
            <pc:sldMk cId="3803442049" sldId="259"/>
            <ac:spMk id="15" creationId="{C26A01BC-4EA0-409D-9535-6D11D364BFA5}"/>
          </ac:spMkLst>
        </pc:spChg>
        <pc:spChg chg="add mod">
          <ac:chgData name="Owen Thomas Kehl" userId="9847bed2-bced-45f2-8855-083692679281" providerId="ADAL" clId="{509F5D87-1F9B-47F9-A419-77E9F8C80B1D}" dt="2025-02-24T06:18:05.178" v="1111" actId="20577"/>
          <ac:spMkLst>
            <pc:docMk/>
            <pc:sldMk cId="3803442049" sldId="259"/>
            <ac:spMk id="20" creationId="{BE6EDCDF-A764-4413-BD5E-CD3A987770D4}"/>
          </ac:spMkLst>
        </pc:spChg>
        <pc:picChg chg="add mod">
          <ac:chgData name="Owen Thomas Kehl" userId="9847bed2-bced-45f2-8855-083692679281" providerId="ADAL" clId="{509F5D87-1F9B-47F9-A419-77E9F8C80B1D}" dt="2025-02-24T05:59:28.805" v="326" actId="1076"/>
          <ac:picMkLst>
            <pc:docMk/>
            <pc:sldMk cId="3803442049" sldId="259"/>
            <ac:picMk id="1026" creationId="{373EAE89-ACFA-4603-839E-589B7AA765D9}"/>
          </ac:picMkLst>
        </pc:picChg>
      </pc:sldChg>
      <pc:sldChg chg="del">
        <pc:chgData name="Owen Thomas Kehl" userId="9847bed2-bced-45f2-8855-083692679281" providerId="ADAL" clId="{509F5D87-1F9B-47F9-A419-77E9F8C80B1D}" dt="2025-02-24T05:30:31.117" v="268" actId="2696"/>
        <pc:sldMkLst>
          <pc:docMk/>
          <pc:sldMk cId="165918483" sldId="266"/>
        </pc:sldMkLst>
      </pc:sldChg>
      <pc:sldChg chg="modSp add mod">
        <pc:chgData name="Owen Thomas Kehl" userId="9847bed2-bced-45f2-8855-083692679281" providerId="ADAL" clId="{509F5D87-1F9B-47F9-A419-77E9F8C80B1D}" dt="2025-02-24T05:20:43.009" v="145" actId="20577"/>
        <pc:sldMkLst>
          <pc:docMk/>
          <pc:sldMk cId="2411832796" sldId="274"/>
        </pc:sldMkLst>
        <pc:spChg chg="mod">
          <ac:chgData name="Owen Thomas Kehl" userId="9847bed2-bced-45f2-8855-083692679281" providerId="ADAL" clId="{509F5D87-1F9B-47F9-A419-77E9F8C80B1D}" dt="2025-02-24T05:20:43.009" v="145" actId="20577"/>
          <ac:spMkLst>
            <pc:docMk/>
            <pc:sldMk cId="2411832796" sldId="274"/>
            <ac:spMk id="3" creationId="{5FEBD7BC-5776-C050-2E01-38433909EC08}"/>
          </ac:spMkLst>
        </pc:spChg>
      </pc:sldChg>
      <pc:sldChg chg="modSp add mod">
        <pc:chgData name="Owen Thomas Kehl" userId="9847bed2-bced-45f2-8855-083692679281" providerId="ADAL" clId="{509F5D87-1F9B-47F9-A419-77E9F8C80B1D}" dt="2025-02-24T05:24:20.040" v="188" actId="20577"/>
        <pc:sldMkLst>
          <pc:docMk/>
          <pc:sldMk cId="1371503628" sldId="275"/>
        </pc:sldMkLst>
        <pc:spChg chg="mod">
          <ac:chgData name="Owen Thomas Kehl" userId="9847bed2-bced-45f2-8855-083692679281" providerId="ADAL" clId="{509F5D87-1F9B-47F9-A419-77E9F8C80B1D}" dt="2025-02-24T05:24:20.040" v="188" actId="20577"/>
          <ac:spMkLst>
            <pc:docMk/>
            <pc:sldMk cId="1371503628" sldId="275"/>
            <ac:spMk id="3" creationId="{5FEBD7BC-5776-C050-2E01-38433909EC08}"/>
          </ac:spMkLst>
        </pc:spChg>
      </pc:sldChg>
      <pc:sldChg chg="addSp delSp modSp add mod">
        <pc:chgData name="Owen Thomas Kehl" userId="9847bed2-bced-45f2-8855-083692679281" providerId="ADAL" clId="{509F5D87-1F9B-47F9-A419-77E9F8C80B1D}" dt="2025-02-24T05:29:12.227" v="267"/>
        <pc:sldMkLst>
          <pc:docMk/>
          <pc:sldMk cId="2095348991" sldId="276"/>
        </pc:sldMkLst>
        <pc:spChg chg="mod">
          <ac:chgData name="Owen Thomas Kehl" userId="9847bed2-bced-45f2-8855-083692679281" providerId="ADAL" clId="{509F5D87-1F9B-47F9-A419-77E9F8C80B1D}" dt="2025-02-24T05:24:43.961" v="228" actId="20577"/>
          <ac:spMkLst>
            <pc:docMk/>
            <pc:sldMk cId="2095348991" sldId="276"/>
            <ac:spMk id="3" creationId="{5FEBD7BC-5776-C050-2E01-38433909EC08}"/>
          </ac:spMkLst>
        </pc:spChg>
      </pc:sldChg>
      <pc:sldChg chg="addSp modSp add mod ord">
        <pc:chgData name="Owen Thomas Kehl" userId="9847bed2-bced-45f2-8855-083692679281" providerId="ADAL" clId="{509F5D87-1F9B-47F9-A419-77E9F8C80B1D}" dt="2025-02-24T06:27:33.127" v="1234" actId="20577"/>
        <pc:sldMkLst>
          <pc:docMk/>
          <pc:sldMk cId="192967217" sldId="277"/>
        </pc:sldMkLst>
        <pc:spChg chg="mod">
          <ac:chgData name="Owen Thomas Kehl" userId="9847bed2-bced-45f2-8855-083692679281" providerId="ADAL" clId="{509F5D87-1F9B-47F9-A419-77E9F8C80B1D}" dt="2025-02-24T05:43:38.137" v="323" actId="20577"/>
          <ac:spMkLst>
            <pc:docMk/>
            <pc:sldMk cId="192967217" sldId="277"/>
            <ac:spMk id="3" creationId="{5FEBD7BC-5776-C050-2E01-38433909EC08}"/>
          </ac:spMkLst>
        </pc:spChg>
        <pc:spChg chg="add mod">
          <ac:chgData name="Owen Thomas Kehl" userId="9847bed2-bced-45f2-8855-083692679281" providerId="ADAL" clId="{509F5D87-1F9B-47F9-A419-77E9F8C80B1D}" dt="2025-02-24T06:27:33.127" v="1234" actId="20577"/>
          <ac:spMkLst>
            <pc:docMk/>
            <pc:sldMk cId="192967217" sldId="277"/>
            <ac:spMk id="5" creationId="{6C9BF8F8-1F39-43D5-B479-FB42B46035DA}"/>
          </ac:spMkLst>
        </pc:spChg>
      </pc:sldChg>
    </pc:docChg>
  </pc:docChgLst>
  <pc:docChgLst>
    <pc:chgData name="Ryan Yoshi Donnellan" userId="S::ryd5@nau.edu::d6753122-e4e3-42bb-8143-45f1365b0bfe" providerId="AD" clId="Web-{DCBA0452-D89F-7E15-8838-9783EFF0D788}"/>
    <pc:docChg chg="addSld delSld modSld">
      <pc:chgData name="Ryan Yoshi Donnellan" userId="S::ryd5@nau.edu::d6753122-e4e3-42bb-8143-45f1365b0bfe" providerId="AD" clId="Web-{DCBA0452-D89F-7E15-8838-9783EFF0D788}" dt="2025-03-03T05:14:44.897" v="1156" actId="20577"/>
      <pc:docMkLst>
        <pc:docMk/>
      </pc:docMkLst>
      <pc:sldChg chg="modSp">
        <pc:chgData name="Ryan Yoshi Donnellan" userId="S::ryd5@nau.edu::d6753122-e4e3-42bb-8143-45f1365b0bfe" providerId="AD" clId="Web-{DCBA0452-D89F-7E15-8838-9783EFF0D788}" dt="2025-03-03T05:10:07.409" v="1090" actId="20577"/>
        <pc:sldMkLst>
          <pc:docMk/>
          <pc:sldMk cId="3803442049" sldId="259"/>
        </pc:sldMkLst>
        <pc:spChg chg="mod">
          <ac:chgData name="Ryan Yoshi Donnellan" userId="S::ryd5@nau.edu::d6753122-e4e3-42bb-8143-45f1365b0bfe" providerId="AD" clId="Web-{DCBA0452-D89F-7E15-8838-9783EFF0D788}" dt="2025-03-03T05:10:07.409" v="1090" actId="20577"/>
          <ac:spMkLst>
            <pc:docMk/>
            <pc:sldMk cId="3803442049" sldId="259"/>
            <ac:spMk id="20" creationId="{BE6EDCDF-A764-4413-BD5E-CD3A987770D4}"/>
          </ac:spMkLst>
        </pc:spChg>
      </pc:sldChg>
      <pc:sldChg chg="delSp mod setBg">
        <pc:chgData name="Ryan Yoshi Donnellan" userId="S::ryd5@nau.edu::d6753122-e4e3-42bb-8143-45f1365b0bfe" providerId="AD" clId="Web-{DCBA0452-D89F-7E15-8838-9783EFF0D788}" dt="2025-03-03T02:55:52.709" v="514"/>
        <pc:sldMkLst>
          <pc:docMk/>
          <pc:sldMk cId="1454765082" sldId="263"/>
        </pc:sldMkLst>
        <pc:spChg chg="del">
          <ac:chgData name="Ryan Yoshi Donnellan" userId="S::ryd5@nau.edu::d6753122-e4e3-42bb-8143-45f1365b0bfe" providerId="AD" clId="Web-{DCBA0452-D89F-7E15-8838-9783EFF0D788}" dt="2025-03-03T02:55:52.709" v="514"/>
          <ac:spMkLst>
            <pc:docMk/>
            <pc:sldMk cId="1454765082" sldId="263"/>
            <ac:spMk id="10" creationId="{FBDF794F-7D25-3BF9-66D2-29787C3406D2}"/>
          </ac:spMkLst>
        </pc:spChg>
      </pc:sldChg>
      <pc:sldChg chg="modSp">
        <pc:chgData name="Ryan Yoshi Donnellan" userId="S::ryd5@nau.edu::d6753122-e4e3-42bb-8143-45f1365b0bfe" providerId="AD" clId="Web-{DCBA0452-D89F-7E15-8838-9783EFF0D788}" dt="2025-03-03T03:23:10.127" v="762" actId="20577"/>
        <pc:sldMkLst>
          <pc:docMk/>
          <pc:sldMk cId="3753786430" sldId="269"/>
        </pc:sldMkLst>
        <pc:spChg chg="mod">
          <ac:chgData name="Ryan Yoshi Donnellan" userId="S::ryd5@nau.edu::d6753122-e4e3-42bb-8143-45f1365b0bfe" providerId="AD" clId="Web-{DCBA0452-D89F-7E15-8838-9783EFF0D788}" dt="2025-03-03T03:23:10.127" v="762" actId="20577"/>
          <ac:spMkLst>
            <pc:docMk/>
            <pc:sldMk cId="3753786430" sldId="269"/>
            <ac:spMk id="7" creationId="{AA038AF0-836D-50DD-6449-055D11619E30}"/>
          </ac:spMkLst>
        </pc:spChg>
        <pc:graphicFrameChg chg="mod modGraphic">
          <ac:chgData name="Ryan Yoshi Donnellan" userId="S::ryd5@nau.edu::d6753122-e4e3-42bb-8143-45f1365b0bfe" providerId="AD" clId="Web-{DCBA0452-D89F-7E15-8838-9783EFF0D788}" dt="2025-03-03T03:14:28.045" v="626"/>
          <ac:graphicFrameMkLst>
            <pc:docMk/>
            <pc:sldMk cId="3753786430" sldId="269"/>
            <ac:graphicFrameMk id="6" creationId="{EF61AB71-8787-8778-D9F3-60FF1D84B2C7}"/>
          </ac:graphicFrameMkLst>
        </pc:graphicFrameChg>
      </pc:sldChg>
      <pc:sldChg chg="addSp delSp modSp">
        <pc:chgData name="Ryan Yoshi Donnellan" userId="S::ryd5@nau.edu::d6753122-e4e3-42bb-8143-45f1365b0bfe" providerId="AD" clId="Web-{DCBA0452-D89F-7E15-8838-9783EFF0D788}" dt="2025-03-02T22:26:34.263" v="194" actId="1076"/>
        <pc:sldMkLst>
          <pc:docMk/>
          <pc:sldMk cId="1656229110" sldId="270"/>
        </pc:sldMkLst>
        <pc:spChg chg="mod">
          <ac:chgData name="Ryan Yoshi Donnellan" userId="S::ryd5@nau.edu::d6753122-e4e3-42bb-8143-45f1365b0bfe" providerId="AD" clId="Web-{DCBA0452-D89F-7E15-8838-9783EFF0D788}" dt="2025-03-02T22:16:18.468" v="80" actId="20577"/>
          <ac:spMkLst>
            <pc:docMk/>
            <pc:sldMk cId="1656229110" sldId="270"/>
            <ac:spMk id="8" creationId="{F8EF36EB-CB8F-CE0A-7EF0-E09382E40D11}"/>
          </ac:spMkLst>
        </pc:spChg>
        <pc:spChg chg="del">
          <ac:chgData name="Ryan Yoshi Donnellan" userId="S::ryd5@nau.edu::d6753122-e4e3-42bb-8143-45f1365b0bfe" providerId="AD" clId="Web-{DCBA0452-D89F-7E15-8838-9783EFF0D788}" dt="2025-03-02T22:26:08.199" v="188"/>
          <ac:spMkLst>
            <pc:docMk/>
            <pc:sldMk cId="1656229110" sldId="270"/>
            <ac:spMk id="11" creationId="{90F8E748-AA6F-2A7E-FFCA-1F61DBA62806}"/>
          </ac:spMkLst>
        </pc:spChg>
        <pc:spChg chg="mod">
          <ac:chgData name="Ryan Yoshi Donnellan" userId="S::ryd5@nau.edu::d6753122-e4e3-42bb-8143-45f1365b0bfe" providerId="AD" clId="Web-{DCBA0452-D89F-7E15-8838-9783EFF0D788}" dt="2025-03-02T20:48:06.380" v="54" actId="20577"/>
          <ac:spMkLst>
            <pc:docMk/>
            <pc:sldMk cId="1656229110" sldId="270"/>
            <ac:spMk id="12" creationId="{BA898778-68C7-D386-6D9E-FA3B894B6E3C}"/>
          </ac:spMkLst>
        </pc:spChg>
        <pc:spChg chg="del">
          <ac:chgData name="Ryan Yoshi Donnellan" userId="S::ryd5@nau.edu::d6753122-e4e3-42bb-8143-45f1365b0bfe" providerId="AD" clId="Web-{DCBA0452-D89F-7E15-8838-9783EFF0D788}" dt="2025-03-02T22:26:09.106" v="189"/>
          <ac:spMkLst>
            <pc:docMk/>
            <pc:sldMk cId="1656229110" sldId="270"/>
            <ac:spMk id="13" creationId="{03D1C001-2F37-67C1-D6D3-56BB48546508}"/>
          </ac:spMkLst>
        </pc:spChg>
        <pc:spChg chg="mod">
          <ac:chgData name="Ryan Yoshi Donnellan" userId="S::ryd5@nau.edu::d6753122-e4e3-42bb-8143-45f1365b0bfe" providerId="AD" clId="Web-{DCBA0452-D89F-7E15-8838-9783EFF0D788}" dt="2025-03-02T22:26:05.481" v="187" actId="20577"/>
          <ac:spMkLst>
            <pc:docMk/>
            <pc:sldMk cId="1656229110" sldId="270"/>
            <ac:spMk id="16" creationId="{2B8EADF0-E848-A601-314D-1454C3C8EA05}"/>
          </ac:spMkLst>
        </pc:spChg>
        <pc:picChg chg="add mod">
          <ac:chgData name="Ryan Yoshi Donnellan" userId="S::ryd5@nau.edu::d6753122-e4e3-42bb-8143-45f1365b0bfe" providerId="AD" clId="Web-{DCBA0452-D89F-7E15-8838-9783EFF0D788}" dt="2025-03-02T22:26:34.263" v="194" actId="1076"/>
          <ac:picMkLst>
            <pc:docMk/>
            <pc:sldMk cId="1656229110" sldId="270"/>
            <ac:picMk id="9" creationId="{60F23BE9-0DEB-3E25-90B5-60EF20BB24D3}"/>
          </ac:picMkLst>
        </pc:picChg>
      </pc:sldChg>
      <pc:sldChg chg="addSp delSp modSp">
        <pc:chgData name="Ryan Yoshi Donnellan" userId="S::ryd5@nau.edu::d6753122-e4e3-42bb-8143-45f1365b0bfe" providerId="AD" clId="Web-{DCBA0452-D89F-7E15-8838-9783EFF0D788}" dt="2025-03-03T05:10:33.786" v="1104" actId="1076"/>
        <pc:sldMkLst>
          <pc:docMk/>
          <pc:sldMk cId="2411832796" sldId="274"/>
        </pc:sldMkLst>
        <pc:spChg chg="mod">
          <ac:chgData name="Ryan Yoshi Donnellan" userId="S::ryd5@nau.edu::d6753122-e4e3-42bb-8143-45f1365b0bfe" providerId="AD" clId="Web-{DCBA0452-D89F-7E15-8838-9783EFF0D788}" dt="2025-03-03T04:24:52.387" v="859" actId="20577"/>
          <ac:spMkLst>
            <pc:docMk/>
            <pc:sldMk cId="2411832796" sldId="274"/>
            <ac:spMk id="3" creationId="{5FEBD7BC-5776-C050-2E01-38433909EC08}"/>
          </ac:spMkLst>
        </pc:spChg>
        <pc:spChg chg="mod">
          <ac:chgData name="Ryan Yoshi Donnellan" userId="S::ryd5@nau.edu::d6753122-e4e3-42bb-8143-45f1365b0bfe" providerId="AD" clId="Web-{DCBA0452-D89F-7E15-8838-9783EFF0D788}" dt="2025-03-03T04:47:59.955" v="990" actId="14100"/>
          <ac:spMkLst>
            <pc:docMk/>
            <pc:sldMk cId="2411832796" sldId="274"/>
            <ac:spMk id="15" creationId="{58C87B12-7055-4EE7-9BA1-45FCA9BC7643}"/>
          </ac:spMkLst>
        </pc:spChg>
        <pc:spChg chg="add mod">
          <ac:chgData name="Ryan Yoshi Donnellan" userId="S::ryd5@nau.edu::d6753122-e4e3-42bb-8143-45f1365b0bfe" providerId="AD" clId="Web-{DCBA0452-D89F-7E15-8838-9783EFF0D788}" dt="2025-03-03T04:37:28.222" v="911" actId="1076"/>
          <ac:spMkLst>
            <pc:docMk/>
            <pc:sldMk cId="2411832796" sldId="274"/>
            <ac:spMk id="16" creationId="{2FCF966A-5961-7A87-EB07-8820F137C0A5}"/>
          </ac:spMkLst>
        </pc:spChg>
        <pc:spChg chg="add mod">
          <ac:chgData name="Ryan Yoshi Donnellan" userId="S::ryd5@nau.edu::d6753122-e4e3-42bb-8143-45f1365b0bfe" providerId="AD" clId="Web-{DCBA0452-D89F-7E15-8838-9783EFF0D788}" dt="2025-03-03T04:48:39.161" v="999" actId="1076"/>
          <ac:spMkLst>
            <pc:docMk/>
            <pc:sldMk cId="2411832796" sldId="274"/>
            <ac:spMk id="18" creationId="{F22AB4F5-BA2E-19D5-36B2-1D7C8B850067}"/>
          </ac:spMkLst>
        </pc:spChg>
        <pc:spChg chg="del">
          <ac:chgData name="Ryan Yoshi Donnellan" userId="S::ryd5@nau.edu::d6753122-e4e3-42bb-8143-45f1365b0bfe" providerId="AD" clId="Web-{DCBA0452-D89F-7E15-8838-9783EFF0D788}" dt="2025-03-03T04:14:56.907" v="769"/>
          <ac:spMkLst>
            <pc:docMk/>
            <pc:sldMk cId="2411832796" sldId="274"/>
            <ac:spMk id="19" creationId="{0C81A014-84E0-42AA-B90A-3D4F3B8F62D0}"/>
          </ac:spMkLst>
        </pc:spChg>
        <pc:spChg chg="del mod">
          <ac:chgData name="Ryan Yoshi Donnellan" userId="S::ryd5@nau.edu::d6753122-e4e3-42bb-8143-45f1365b0bfe" providerId="AD" clId="Web-{DCBA0452-D89F-7E15-8838-9783EFF0D788}" dt="2025-03-03T04:15:16.674" v="803"/>
          <ac:spMkLst>
            <pc:docMk/>
            <pc:sldMk cId="2411832796" sldId="274"/>
            <ac:spMk id="20" creationId="{19B064C8-5C7C-476B-B19B-4F61C338DDE3}"/>
          </ac:spMkLst>
        </pc:spChg>
        <pc:spChg chg="add mod">
          <ac:chgData name="Ryan Yoshi Donnellan" userId="S::ryd5@nau.edu::d6753122-e4e3-42bb-8143-45f1365b0bfe" providerId="AD" clId="Web-{DCBA0452-D89F-7E15-8838-9783EFF0D788}" dt="2025-03-03T04:48:37.458" v="998" actId="1076"/>
          <ac:spMkLst>
            <pc:docMk/>
            <pc:sldMk cId="2411832796" sldId="274"/>
            <ac:spMk id="21" creationId="{BCFD6F8C-BF53-A354-70B1-2247A55C4A00}"/>
          </ac:spMkLst>
        </pc:spChg>
        <pc:spChg chg="add mod">
          <ac:chgData name="Ryan Yoshi Donnellan" userId="S::ryd5@nau.edu::d6753122-e4e3-42bb-8143-45f1365b0bfe" providerId="AD" clId="Web-{DCBA0452-D89F-7E15-8838-9783EFF0D788}" dt="2025-03-03T04:40:24.860" v="941" actId="1076"/>
          <ac:spMkLst>
            <pc:docMk/>
            <pc:sldMk cId="2411832796" sldId="274"/>
            <ac:spMk id="22" creationId="{68EC4C7F-2048-577D-CD54-51018B3F09A6}"/>
          </ac:spMkLst>
        </pc:spChg>
        <pc:spChg chg="add del mod">
          <ac:chgData name="Ryan Yoshi Donnellan" userId="S::ryd5@nau.edu::d6753122-e4e3-42bb-8143-45f1365b0bfe" providerId="AD" clId="Web-{DCBA0452-D89F-7E15-8838-9783EFF0D788}" dt="2025-03-03T04:40:27.454" v="942"/>
          <ac:spMkLst>
            <pc:docMk/>
            <pc:sldMk cId="2411832796" sldId="274"/>
            <ac:spMk id="23" creationId="{8A823269-7892-521A-14F1-7A3413D1F495}"/>
          </ac:spMkLst>
        </pc:spChg>
        <pc:spChg chg="add mod">
          <ac:chgData name="Ryan Yoshi Donnellan" userId="S::ryd5@nau.edu::d6753122-e4e3-42bb-8143-45f1365b0bfe" providerId="AD" clId="Web-{DCBA0452-D89F-7E15-8838-9783EFF0D788}" dt="2025-03-03T04:48:14.597" v="994" actId="1076"/>
          <ac:spMkLst>
            <pc:docMk/>
            <pc:sldMk cId="2411832796" sldId="274"/>
            <ac:spMk id="24" creationId="{0ED3AF8B-D043-70C6-2665-A6E04363B8C6}"/>
          </ac:spMkLst>
        </pc:spChg>
        <pc:spChg chg="add mod">
          <ac:chgData name="Ryan Yoshi Donnellan" userId="S::ryd5@nau.edu::d6753122-e4e3-42bb-8143-45f1365b0bfe" providerId="AD" clId="Web-{DCBA0452-D89F-7E15-8838-9783EFF0D788}" dt="2025-03-03T04:48:29.441" v="996" actId="1076"/>
          <ac:spMkLst>
            <pc:docMk/>
            <pc:sldMk cId="2411832796" sldId="274"/>
            <ac:spMk id="26" creationId="{9D0EACEC-2B47-8BF3-C721-C7A59BB93536}"/>
          </ac:spMkLst>
        </pc:spChg>
        <pc:spChg chg="add mod">
          <ac:chgData name="Ryan Yoshi Donnellan" userId="S::ryd5@nau.edu::d6753122-e4e3-42bb-8143-45f1365b0bfe" providerId="AD" clId="Web-{DCBA0452-D89F-7E15-8838-9783EFF0D788}" dt="2025-03-03T04:56:11.787" v="1053" actId="1076"/>
          <ac:spMkLst>
            <pc:docMk/>
            <pc:sldMk cId="2411832796" sldId="274"/>
            <ac:spMk id="27" creationId="{FABC24A1-0538-009A-1BD6-ADD31E443EF3}"/>
          </ac:spMkLst>
        </pc:spChg>
        <pc:spChg chg="del">
          <ac:chgData name="Ryan Yoshi Donnellan" userId="S::ryd5@nau.edu::d6753122-e4e3-42bb-8143-45f1365b0bfe" providerId="AD" clId="Web-{DCBA0452-D89F-7E15-8838-9783EFF0D788}" dt="2025-03-03T04:15:08.221" v="797"/>
          <ac:spMkLst>
            <pc:docMk/>
            <pc:sldMk cId="2411832796" sldId="274"/>
            <ac:spMk id="28" creationId="{2261C104-05DF-4BCA-9F64-06A30E6E1C22}"/>
          </ac:spMkLst>
        </pc:spChg>
        <pc:spChg chg="del">
          <ac:chgData name="Ryan Yoshi Donnellan" userId="S::ryd5@nau.edu::d6753122-e4e3-42bb-8143-45f1365b0bfe" providerId="AD" clId="Web-{DCBA0452-D89F-7E15-8838-9783EFF0D788}" dt="2025-03-03T04:15:19.987" v="806"/>
          <ac:spMkLst>
            <pc:docMk/>
            <pc:sldMk cId="2411832796" sldId="274"/>
            <ac:spMk id="29" creationId="{4D43250B-DC4F-4E64-B42A-BE0067FFBC29}"/>
          </ac:spMkLst>
        </pc:spChg>
        <pc:spChg chg="add mod">
          <ac:chgData name="Ryan Yoshi Donnellan" userId="S::ryd5@nau.edu::d6753122-e4e3-42bb-8143-45f1365b0bfe" providerId="AD" clId="Web-{DCBA0452-D89F-7E15-8838-9783EFF0D788}" dt="2025-03-03T04:56:00.317" v="1052" actId="1076"/>
          <ac:spMkLst>
            <pc:docMk/>
            <pc:sldMk cId="2411832796" sldId="274"/>
            <ac:spMk id="30" creationId="{936722F3-F0C9-E940-7B4E-9AC6D2EB79DF}"/>
          </ac:spMkLst>
        </pc:spChg>
        <pc:spChg chg="add mod">
          <ac:chgData name="Ryan Yoshi Donnellan" userId="S::ryd5@nau.edu::d6753122-e4e3-42bb-8143-45f1365b0bfe" providerId="AD" clId="Web-{DCBA0452-D89F-7E15-8838-9783EFF0D788}" dt="2025-03-03T04:56:53.524" v="1065" actId="14100"/>
          <ac:spMkLst>
            <pc:docMk/>
            <pc:sldMk cId="2411832796" sldId="274"/>
            <ac:spMk id="31" creationId="{7703C7A8-D5C1-70A6-2C8B-88C209388F32}"/>
          </ac:spMkLst>
        </pc:spChg>
        <pc:spChg chg="add del mod">
          <ac:chgData name="Ryan Yoshi Donnellan" userId="S::ryd5@nau.edu::d6753122-e4e3-42bb-8143-45f1365b0bfe" providerId="AD" clId="Web-{DCBA0452-D89F-7E15-8838-9783EFF0D788}" dt="2025-03-03T05:10:19.566" v="1093"/>
          <ac:spMkLst>
            <pc:docMk/>
            <pc:sldMk cId="2411832796" sldId="274"/>
            <ac:spMk id="32" creationId="{C3F87FDC-7670-867B-5490-EEC82C249C54}"/>
          </ac:spMkLst>
        </pc:spChg>
        <pc:spChg chg="add mod">
          <ac:chgData name="Ryan Yoshi Donnellan" userId="S::ryd5@nau.edu::d6753122-e4e3-42bb-8143-45f1365b0bfe" providerId="AD" clId="Web-{DCBA0452-D89F-7E15-8838-9783EFF0D788}" dt="2025-03-03T05:10:33.786" v="1104" actId="1076"/>
          <ac:spMkLst>
            <pc:docMk/>
            <pc:sldMk cId="2411832796" sldId="274"/>
            <ac:spMk id="36" creationId="{74FF55B0-1042-B7FD-5358-888C982E5452}"/>
          </ac:spMkLst>
        </pc:spChg>
        <pc:spChg chg="del">
          <ac:chgData name="Ryan Yoshi Donnellan" userId="S::ryd5@nau.edu::d6753122-e4e3-42bb-8143-45f1365b0bfe" providerId="AD" clId="Web-{DCBA0452-D89F-7E15-8838-9783EFF0D788}" dt="2025-03-03T04:15:20.893" v="807"/>
          <ac:spMkLst>
            <pc:docMk/>
            <pc:sldMk cId="2411832796" sldId="274"/>
            <ac:spMk id="38" creationId="{458DE21E-BB8B-4B10-98CD-C32376F49BBC}"/>
          </ac:spMkLst>
        </pc:spChg>
        <pc:spChg chg="del">
          <ac:chgData name="Ryan Yoshi Donnellan" userId="S::ryd5@nau.edu::d6753122-e4e3-42bb-8143-45f1365b0bfe" providerId="AD" clId="Web-{DCBA0452-D89F-7E15-8838-9783EFF0D788}" dt="2025-03-03T04:15:06.720" v="794"/>
          <ac:spMkLst>
            <pc:docMk/>
            <pc:sldMk cId="2411832796" sldId="274"/>
            <ac:spMk id="39" creationId="{24D91567-42BC-4EFA-B98D-2D98EB5A4B90}"/>
          </ac:spMkLst>
        </pc:spChg>
        <pc:spChg chg="del">
          <ac:chgData name="Ryan Yoshi Donnellan" userId="S::ryd5@nau.edu::d6753122-e4e3-42bb-8143-45f1365b0bfe" providerId="AD" clId="Web-{DCBA0452-D89F-7E15-8838-9783EFF0D788}" dt="2025-03-03T04:15:25.862" v="811"/>
          <ac:spMkLst>
            <pc:docMk/>
            <pc:sldMk cId="2411832796" sldId="274"/>
            <ac:spMk id="44" creationId="{6CAEF4F6-03C2-49FC-ABF0-41C58CBE049E}"/>
          </ac:spMkLst>
        </pc:spChg>
        <pc:spChg chg="del">
          <ac:chgData name="Ryan Yoshi Donnellan" userId="S::ryd5@nau.edu::d6753122-e4e3-42bb-8143-45f1365b0bfe" providerId="AD" clId="Web-{DCBA0452-D89F-7E15-8838-9783EFF0D788}" dt="2025-03-03T04:15:24.519" v="810"/>
          <ac:spMkLst>
            <pc:docMk/>
            <pc:sldMk cId="2411832796" sldId="274"/>
            <ac:spMk id="45" creationId="{71B4F718-C6B2-458A-902E-7E7897AF8D57}"/>
          </ac:spMkLst>
        </pc:spChg>
        <pc:spChg chg="del">
          <ac:chgData name="Ryan Yoshi Donnellan" userId="S::ryd5@nau.edu::d6753122-e4e3-42bb-8143-45f1365b0bfe" providerId="AD" clId="Web-{DCBA0452-D89F-7E15-8838-9783EFF0D788}" dt="2025-03-03T04:15:02.876" v="789"/>
          <ac:spMkLst>
            <pc:docMk/>
            <pc:sldMk cId="2411832796" sldId="274"/>
            <ac:spMk id="58" creationId="{EA60E556-BB52-4AC4-90C4-EC32D4805C9D}"/>
          </ac:spMkLst>
        </pc:spChg>
        <pc:spChg chg="del">
          <ac:chgData name="Ryan Yoshi Donnellan" userId="S::ryd5@nau.edu::d6753122-e4e3-42bb-8143-45f1365b0bfe" providerId="AD" clId="Web-{DCBA0452-D89F-7E15-8838-9783EFF0D788}" dt="2025-03-03T04:15:02.876" v="788"/>
          <ac:spMkLst>
            <pc:docMk/>
            <pc:sldMk cId="2411832796" sldId="274"/>
            <ac:spMk id="59" creationId="{8A3CAC77-AA6A-4676-97E6-206D0A1C229D}"/>
          </ac:spMkLst>
        </pc:spChg>
        <pc:spChg chg="del">
          <ac:chgData name="Ryan Yoshi Donnellan" userId="S::ryd5@nau.edu::d6753122-e4e3-42bb-8143-45f1365b0bfe" providerId="AD" clId="Web-{DCBA0452-D89F-7E15-8838-9783EFF0D788}" dt="2025-03-03T04:15:02.876" v="787"/>
          <ac:spMkLst>
            <pc:docMk/>
            <pc:sldMk cId="2411832796" sldId="274"/>
            <ac:spMk id="60" creationId="{35F4546D-602F-4E54-B9C1-3462E41761E8}"/>
          </ac:spMkLst>
        </pc:spChg>
        <pc:spChg chg="del">
          <ac:chgData name="Ryan Yoshi Donnellan" userId="S::ryd5@nau.edu::d6753122-e4e3-42bb-8143-45f1365b0bfe" providerId="AD" clId="Web-{DCBA0452-D89F-7E15-8838-9783EFF0D788}" dt="2025-03-03T04:15:00.658" v="782"/>
          <ac:spMkLst>
            <pc:docMk/>
            <pc:sldMk cId="2411832796" sldId="274"/>
            <ac:spMk id="67" creationId="{52AA6B56-9D9A-48A9-A12F-224A620F007B}"/>
          </ac:spMkLst>
        </pc:spChg>
        <pc:spChg chg="del">
          <ac:chgData name="Ryan Yoshi Donnellan" userId="S::ryd5@nau.edu::d6753122-e4e3-42bb-8143-45f1365b0bfe" providerId="AD" clId="Web-{DCBA0452-D89F-7E15-8838-9783EFF0D788}" dt="2025-03-03T04:15:00.658" v="781"/>
          <ac:spMkLst>
            <pc:docMk/>
            <pc:sldMk cId="2411832796" sldId="274"/>
            <ac:spMk id="68" creationId="{2E85D665-043A-4D73-BF62-028DED8B2634}"/>
          </ac:spMkLst>
        </pc:spChg>
        <pc:spChg chg="del">
          <ac:chgData name="Ryan Yoshi Donnellan" userId="S::ryd5@nau.edu::d6753122-e4e3-42bb-8143-45f1365b0bfe" providerId="AD" clId="Web-{DCBA0452-D89F-7E15-8838-9783EFF0D788}" dt="2025-03-03T04:15:00.658" v="778"/>
          <ac:spMkLst>
            <pc:docMk/>
            <pc:sldMk cId="2411832796" sldId="274"/>
            <ac:spMk id="73" creationId="{8CF24E16-237E-4403-929E-6094065956AE}"/>
          </ac:spMkLst>
        </pc:spChg>
        <pc:spChg chg="del">
          <ac:chgData name="Ryan Yoshi Donnellan" userId="S::ryd5@nau.edu::d6753122-e4e3-42bb-8143-45f1365b0bfe" providerId="AD" clId="Web-{DCBA0452-D89F-7E15-8838-9783EFF0D788}" dt="2025-03-03T04:15:00.658" v="777"/>
          <ac:spMkLst>
            <pc:docMk/>
            <pc:sldMk cId="2411832796" sldId="274"/>
            <ac:spMk id="74" creationId="{FE02E089-C138-47DE-ABA9-687CCAB3DBE3}"/>
          </ac:spMkLst>
        </pc:spChg>
        <pc:spChg chg="del">
          <ac:chgData name="Ryan Yoshi Donnellan" userId="S::ryd5@nau.edu::d6753122-e4e3-42bb-8143-45f1365b0bfe" providerId="AD" clId="Web-{DCBA0452-D89F-7E15-8838-9783EFF0D788}" dt="2025-03-03T04:15:03.783" v="790"/>
          <ac:spMkLst>
            <pc:docMk/>
            <pc:sldMk cId="2411832796" sldId="274"/>
            <ac:spMk id="79" creationId="{8F1D5804-95BB-4796-AC30-F256B1DB798A}"/>
          </ac:spMkLst>
        </pc:spChg>
        <pc:spChg chg="del">
          <ac:chgData name="Ryan Yoshi Donnellan" userId="S::ryd5@nau.edu::d6753122-e4e3-42bb-8143-45f1365b0bfe" providerId="AD" clId="Web-{DCBA0452-D89F-7E15-8838-9783EFF0D788}" dt="2025-03-03T04:15:00.642" v="773"/>
          <ac:spMkLst>
            <pc:docMk/>
            <pc:sldMk cId="2411832796" sldId="274"/>
            <ac:spMk id="83" creationId="{857AF0D5-1D3D-4F01-AC14-93B874B4D799}"/>
          </ac:spMkLst>
        </pc:spChg>
        <pc:spChg chg="del">
          <ac:chgData name="Ryan Yoshi Donnellan" userId="S::ryd5@nau.edu::d6753122-e4e3-42bb-8143-45f1365b0bfe" providerId="AD" clId="Web-{DCBA0452-D89F-7E15-8838-9783EFF0D788}" dt="2025-03-03T04:15:00.626" v="772"/>
          <ac:spMkLst>
            <pc:docMk/>
            <pc:sldMk cId="2411832796" sldId="274"/>
            <ac:spMk id="84" creationId="{A72609E1-7EA5-44C6-943B-5D1303252D06}"/>
          </ac:spMkLst>
        </pc:spChg>
        <pc:spChg chg="del">
          <ac:chgData name="Ryan Yoshi Donnellan" userId="S::ryd5@nau.edu::d6753122-e4e3-42bb-8143-45f1365b0bfe" providerId="AD" clId="Web-{DCBA0452-D89F-7E15-8838-9783EFF0D788}" dt="2025-03-03T04:15:06.705" v="793"/>
          <ac:spMkLst>
            <pc:docMk/>
            <pc:sldMk cId="2411832796" sldId="274"/>
            <ac:spMk id="89" creationId="{9D5D9080-C1D2-4DE9-ACB7-1214180FCBD0}"/>
          </ac:spMkLst>
        </pc:spChg>
        <pc:spChg chg="del">
          <ac:chgData name="Ryan Yoshi Donnellan" userId="S::ryd5@nau.edu::d6753122-e4e3-42bb-8143-45f1365b0bfe" providerId="AD" clId="Web-{DCBA0452-D89F-7E15-8838-9783EFF0D788}" dt="2025-03-03T04:15:06.705" v="792"/>
          <ac:spMkLst>
            <pc:docMk/>
            <pc:sldMk cId="2411832796" sldId="274"/>
            <ac:spMk id="90" creationId="{F23DF43D-1BF2-49C3-A6DE-136CFA48B142}"/>
          </ac:spMkLst>
        </pc:spChg>
        <pc:picChg chg="add del">
          <ac:chgData name="Ryan Yoshi Donnellan" userId="S::ryd5@nau.edu::d6753122-e4e3-42bb-8143-45f1365b0bfe" providerId="AD" clId="Web-{DCBA0452-D89F-7E15-8838-9783EFF0D788}" dt="2025-03-03T04:15:09.986" v="799"/>
          <ac:picMkLst>
            <pc:docMk/>
            <pc:sldMk cId="2411832796" sldId="274"/>
            <ac:picMk id="2" creationId="{AB6C48B3-37A1-EA0B-6067-E54245F7DD1D}"/>
          </ac:picMkLst>
        </pc:picChg>
        <pc:cxnChg chg="add mod">
          <ac:chgData name="Ryan Yoshi Donnellan" userId="S::ryd5@nau.edu::d6753122-e4e3-42bb-8143-45f1365b0bfe" providerId="AD" clId="Web-{DCBA0452-D89F-7E15-8838-9783EFF0D788}" dt="2025-03-03T04:31:54.386" v="862" actId="1076"/>
          <ac:cxnSpMkLst>
            <pc:docMk/>
            <pc:sldMk cId="2411832796" sldId="274"/>
            <ac:cxnSpMk id="5" creationId="{D1811B90-CE1B-B7E9-2B93-61D0A8FA0F98}"/>
          </ac:cxnSpMkLst>
        </pc:cxnChg>
        <pc:cxnChg chg="add mod">
          <ac:chgData name="Ryan Yoshi Donnellan" userId="S::ryd5@nau.edu::d6753122-e4e3-42bb-8143-45f1365b0bfe" providerId="AD" clId="Web-{DCBA0452-D89F-7E15-8838-9783EFF0D788}" dt="2025-03-03T04:48:32.301" v="997" actId="1076"/>
          <ac:cxnSpMkLst>
            <pc:docMk/>
            <pc:sldMk cId="2411832796" sldId="274"/>
            <ac:cxnSpMk id="6" creationId="{8DC88DF8-C06F-7260-78E0-5AF7FA52E143}"/>
          </ac:cxnSpMkLst>
        </pc:cxnChg>
        <pc:cxnChg chg="add mod">
          <ac:chgData name="Ryan Yoshi Donnellan" userId="S::ryd5@nau.edu::d6753122-e4e3-42bb-8143-45f1365b0bfe" providerId="AD" clId="Web-{DCBA0452-D89F-7E15-8838-9783EFF0D788}" dt="2025-03-03T04:47:27.656" v="971" actId="1076"/>
          <ac:cxnSpMkLst>
            <pc:docMk/>
            <pc:sldMk cId="2411832796" sldId="274"/>
            <ac:cxnSpMk id="7" creationId="{772ECC42-DE46-BC97-615A-E7A0F63A6339}"/>
          </ac:cxnSpMkLst>
        </pc:cxnChg>
        <pc:cxnChg chg="add mod">
          <ac:chgData name="Ryan Yoshi Donnellan" userId="S::ryd5@nau.edu::d6753122-e4e3-42bb-8143-45f1365b0bfe" providerId="AD" clId="Web-{DCBA0452-D89F-7E15-8838-9783EFF0D788}" dt="2025-03-03T04:48:07.190" v="992" actId="1076"/>
          <ac:cxnSpMkLst>
            <pc:docMk/>
            <pc:sldMk cId="2411832796" sldId="274"/>
            <ac:cxnSpMk id="8" creationId="{646CBAA6-0232-1C14-4CA1-0D7E0D7F6EAE}"/>
          </ac:cxnSpMkLst>
        </pc:cxnChg>
        <pc:cxnChg chg="add mod">
          <ac:chgData name="Ryan Yoshi Donnellan" userId="S::ryd5@nau.edu::d6753122-e4e3-42bb-8143-45f1365b0bfe" providerId="AD" clId="Web-{DCBA0452-D89F-7E15-8838-9783EFF0D788}" dt="2025-03-03T04:48:11.362" v="993" actId="1076"/>
          <ac:cxnSpMkLst>
            <pc:docMk/>
            <pc:sldMk cId="2411832796" sldId="274"/>
            <ac:cxnSpMk id="9" creationId="{9BB8593A-8C83-B559-58C3-ACB84450F7B3}"/>
          </ac:cxnSpMkLst>
        </pc:cxnChg>
        <pc:cxnChg chg="add mod">
          <ac:chgData name="Ryan Yoshi Donnellan" userId="S::ryd5@nau.edu::d6753122-e4e3-42bb-8143-45f1365b0bfe" providerId="AD" clId="Web-{DCBA0452-D89F-7E15-8838-9783EFF0D788}" dt="2025-03-03T04:48:02.924" v="991" actId="1076"/>
          <ac:cxnSpMkLst>
            <pc:docMk/>
            <pc:sldMk cId="2411832796" sldId="274"/>
            <ac:cxnSpMk id="10" creationId="{E1F54434-C34E-7EFB-7471-E66406FD96C5}"/>
          </ac:cxnSpMkLst>
        </pc:cxnChg>
        <pc:cxnChg chg="add del mod">
          <ac:chgData name="Ryan Yoshi Donnellan" userId="S::ryd5@nau.edu::d6753122-e4e3-42bb-8143-45f1365b0bfe" providerId="AD" clId="Web-{DCBA0452-D89F-7E15-8838-9783EFF0D788}" dt="2025-03-03T04:32:29.482" v="871"/>
          <ac:cxnSpMkLst>
            <pc:docMk/>
            <pc:sldMk cId="2411832796" sldId="274"/>
            <ac:cxnSpMk id="12" creationId="{CF060119-0681-D9FC-5E78-772D31074444}"/>
          </ac:cxnSpMkLst>
        </pc:cxnChg>
        <pc:cxnChg chg="del mod">
          <ac:chgData name="Ryan Yoshi Donnellan" userId="S::ryd5@nau.edu::d6753122-e4e3-42bb-8143-45f1365b0bfe" providerId="AD" clId="Web-{DCBA0452-D89F-7E15-8838-9783EFF0D788}" dt="2025-03-03T04:14:55.657" v="768"/>
          <ac:cxnSpMkLst>
            <pc:docMk/>
            <pc:sldMk cId="2411832796" sldId="274"/>
            <ac:cxnSpMk id="17" creationId="{2B6D65B0-B84C-4821-A6FA-233599415807}"/>
          </ac:cxnSpMkLst>
        </pc:cxnChg>
        <pc:cxnChg chg="del mod">
          <ac:chgData name="Ryan Yoshi Donnellan" userId="S::ryd5@nau.edu::d6753122-e4e3-42bb-8143-45f1365b0bfe" providerId="AD" clId="Web-{DCBA0452-D89F-7E15-8838-9783EFF0D788}" dt="2025-03-03T04:14:54.563" v="767"/>
          <ac:cxnSpMkLst>
            <pc:docMk/>
            <pc:sldMk cId="2411832796" sldId="274"/>
            <ac:cxnSpMk id="25" creationId="{EDD040DA-DA01-4463-B4D7-46D5FDAE744F}"/>
          </ac:cxnSpMkLst>
        </pc:cxnChg>
        <pc:cxnChg chg="del mod">
          <ac:chgData name="Ryan Yoshi Donnellan" userId="S::ryd5@nau.edu::d6753122-e4e3-42bb-8143-45f1365b0bfe" providerId="AD" clId="Web-{DCBA0452-D89F-7E15-8838-9783EFF0D788}" dt="2025-03-03T04:15:17.424" v="804"/>
          <ac:cxnSpMkLst>
            <pc:docMk/>
            <pc:sldMk cId="2411832796" sldId="274"/>
            <ac:cxnSpMk id="33" creationId="{1F121128-433E-44EC-AF54-D694A4F3D480}"/>
          </ac:cxnSpMkLst>
        </pc:cxnChg>
        <pc:cxnChg chg="del mod">
          <ac:chgData name="Ryan Yoshi Donnellan" userId="S::ryd5@nau.edu::d6753122-e4e3-42bb-8143-45f1365b0bfe" providerId="AD" clId="Web-{DCBA0452-D89F-7E15-8838-9783EFF0D788}" dt="2025-03-03T04:15:18.049" v="805"/>
          <ac:cxnSpMkLst>
            <pc:docMk/>
            <pc:sldMk cId="2411832796" sldId="274"/>
            <ac:cxnSpMk id="35" creationId="{8C917BF6-F69E-484C-A521-E4159DFBC4F0}"/>
          </ac:cxnSpMkLst>
        </pc:cxnChg>
        <pc:cxnChg chg="del mod">
          <ac:chgData name="Ryan Yoshi Donnellan" userId="S::ryd5@nau.edu::d6753122-e4e3-42bb-8143-45f1365b0bfe" providerId="AD" clId="Web-{DCBA0452-D89F-7E15-8838-9783EFF0D788}" dt="2025-03-03T04:15:07.564" v="796"/>
          <ac:cxnSpMkLst>
            <pc:docMk/>
            <pc:sldMk cId="2411832796" sldId="274"/>
            <ac:cxnSpMk id="41" creationId="{88DE110F-E936-4ADF-99D3-9F5F10F1E3F5}"/>
          </ac:cxnSpMkLst>
        </pc:cxnChg>
        <pc:cxnChg chg="del mod">
          <ac:chgData name="Ryan Yoshi Donnellan" userId="S::ryd5@nau.edu::d6753122-e4e3-42bb-8143-45f1365b0bfe" providerId="AD" clId="Web-{DCBA0452-D89F-7E15-8838-9783EFF0D788}" dt="2025-03-03T04:15:14.033" v="800"/>
          <ac:cxnSpMkLst>
            <pc:docMk/>
            <pc:sldMk cId="2411832796" sldId="274"/>
            <ac:cxnSpMk id="43" creationId="{6E4EF790-0A50-4014-A246-04098067DC00}"/>
          </ac:cxnSpMkLst>
        </pc:cxnChg>
        <pc:cxnChg chg="del mod">
          <ac:chgData name="Ryan Yoshi Donnellan" userId="S::ryd5@nau.edu::d6753122-e4e3-42bb-8143-45f1365b0bfe" providerId="AD" clId="Web-{DCBA0452-D89F-7E15-8838-9783EFF0D788}" dt="2025-03-03T04:15:23.394" v="809"/>
          <ac:cxnSpMkLst>
            <pc:docMk/>
            <pc:sldMk cId="2411832796" sldId="274"/>
            <ac:cxnSpMk id="47" creationId="{D77DA1C0-8F4B-4292-9F3A-EC82CF219E0A}"/>
          </ac:cxnSpMkLst>
        </pc:cxnChg>
        <pc:cxnChg chg="del mod">
          <ac:chgData name="Ryan Yoshi Donnellan" userId="S::ryd5@nau.edu::d6753122-e4e3-42bb-8143-45f1365b0bfe" providerId="AD" clId="Web-{DCBA0452-D89F-7E15-8838-9783EFF0D788}" dt="2025-03-03T04:15:22.347" v="808"/>
          <ac:cxnSpMkLst>
            <pc:docMk/>
            <pc:sldMk cId="2411832796" sldId="274"/>
            <ac:cxnSpMk id="49" creationId="{302D4535-8FB5-4D6E-A0F4-CFF1FFF9AA08}"/>
          </ac:cxnSpMkLst>
        </pc:cxnChg>
        <pc:cxnChg chg="del mod">
          <ac:chgData name="Ryan Yoshi Donnellan" userId="S::ryd5@nau.edu::d6753122-e4e3-42bb-8143-45f1365b0bfe" providerId="AD" clId="Web-{DCBA0452-D89F-7E15-8838-9783EFF0D788}" dt="2025-03-03T04:15:02.845" v="786"/>
          <ac:cxnSpMkLst>
            <pc:docMk/>
            <pc:sldMk cId="2411832796" sldId="274"/>
            <ac:cxnSpMk id="62" creationId="{30C39242-61CE-4EBB-8B9D-EC81DA0897E7}"/>
          </ac:cxnSpMkLst>
        </pc:cxnChg>
        <pc:cxnChg chg="del mod">
          <ac:chgData name="Ryan Yoshi Donnellan" userId="S::ryd5@nau.edu::d6753122-e4e3-42bb-8143-45f1365b0bfe" providerId="AD" clId="Web-{DCBA0452-D89F-7E15-8838-9783EFF0D788}" dt="2025-03-03T04:15:02.845" v="785"/>
          <ac:cxnSpMkLst>
            <pc:docMk/>
            <pc:sldMk cId="2411832796" sldId="274"/>
            <ac:cxnSpMk id="64" creationId="{C2EE3750-6978-497F-BD1F-66BA16ACEF90}"/>
          </ac:cxnSpMkLst>
        </pc:cxnChg>
        <pc:cxnChg chg="del">
          <ac:chgData name="Ryan Yoshi Donnellan" userId="S::ryd5@nau.edu::d6753122-e4e3-42bb-8143-45f1365b0bfe" providerId="AD" clId="Web-{DCBA0452-D89F-7E15-8838-9783EFF0D788}" dt="2025-03-03T04:15:02.845" v="784"/>
          <ac:cxnSpMkLst>
            <pc:docMk/>
            <pc:sldMk cId="2411832796" sldId="274"/>
            <ac:cxnSpMk id="66" creationId="{7E3A87FE-34B0-44DC-9CC4-B3BB30E62A40}"/>
          </ac:cxnSpMkLst>
        </pc:cxnChg>
        <pc:cxnChg chg="del mod">
          <ac:chgData name="Ryan Yoshi Donnellan" userId="S::ryd5@nau.edu::d6753122-e4e3-42bb-8143-45f1365b0bfe" providerId="AD" clId="Web-{DCBA0452-D89F-7E15-8838-9783EFF0D788}" dt="2025-03-03T04:15:00.658" v="780"/>
          <ac:cxnSpMkLst>
            <pc:docMk/>
            <pc:sldMk cId="2411832796" sldId="274"/>
            <ac:cxnSpMk id="70" creationId="{29A57C02-DB23-4746-9EAA-2E2F7013BFCA}"/>
          </ac:cxnSpMkLst>
        </pc:cxnChg>
        <pc:cxnChg chg="del mod">
          <ac:chgData name="Ryan Yoshi Donnellan" userId="S::ryd5@nau.edu::d6753122-e4e3-42bb-8143-45f1365b0bfe" providerId="AD" clId="Web-{DCBA0452-D89F-7E15-8838-9783EFF0D788}" dt="2025-03-03T04:15:00.658" v="779"/>
          <ac:cxnSpMkLst>
            <pc:docMk/>
            <pc:sldMk cId="2411832796" sldId="274"/>
            <ac:cxnSpMk id="72" creationId="{343A5D9F-1E3B-486A-8A0E-DEAA13CDDAC9}"/>
          </ac:cxnSpMkLst>
        </pc:cxnChg>
        <pc:cxnChg chg="del mod">
          <ac:chgData name="Ryan Yoshi Donnellan" userId="S::ryd5@nau.edu::d6753122-e4e3-42bb-8143-45f1365b0bfe" providerId="AD" clId="Web-{DCBA0452-D89F-7E15-8838-9783EFF0D788}" dt="2025-03-03T04:15:00.658" v="776"/>
          <ac:cxnSpMkLst>
            <pc:docMk/>
            <pc:sldMk cId="2411832796" sldId="274"/>
            <ac:cxnSpMk id="76" creationId="{FF03BEF5-CEC5-46D8-8938-45868DE283DD}"/>
          </ac:cxnSpMkLst>
        </pc:cxnChg>
        <pc:cxnChg chg="del mod">
          <ac:chgData name="Ryan Yoshi Donnellan" userId="S::ryd5@nau.edu::d6753122-e4e3-42bb-8143-45f1365b0bfe" providerId="AD" clId="Web-{DCBA0452-D89F-7E15-8838-9783EFF0D788}" dt="2025-03-03T04:15:00.642" v="775"/>
          <ac:cxnSpMkLst>
            <pc:docMk/>
            <pc:sldMk cId="2411832796" sldId="274"/>
            <ac:cxnSpMk id="78" creationId="{6D7B7A77-02BB-47A4-ADBB-9EE86582C1F9}"/>
          </ac:cxnSpMkLst>
        </pc:cxnChg>
        <pc:cxnChg chg="del mod">
          <ac:chgData name="Ryan Yoshi Donnellan" userId="S::ryd5@nau.edu::d6753122-e4e3-42bb-8143-45f1365b0bfe" providerId="AD" clId="Web-{DCBA0452-D89F-7E15-8838-9783EFF0D788}" dt="2025-03-03T04:15:00.642" v="774"/>
          <ac:cxnSpMkLst>
            <pc:docMk/>
            <pc:sldMk cId="2411832796" sldId="274"/>
            <ac:cxnSpMk id="81" creationId="{FAB28AAF-2A06-435C-95EE-58188E03044C}"/>
          </ac:cxnSpMkLst>
        </pc:cxnChg>
        <pc:cxnChg chg="del mod">
          <ac:chgData name="Ryan Yoshi Donnellan" userId="S::ryd5@nau.edu::d6753122-e4e3-42bb-8143-45f1365b0bfe" providerId="AD" clId="Web-{DCBA0452-D89F-7E15-8838-9783EFF0D788}" dt="2025-03-03T04:15:00.626" v="771"/>
          <ac:cxnSpMkLst>
            <pc:docMk/>
            <pc:sldMk cId="2411832796" sldId="274"/>
            <ac:cxnSpMk id="86" creationId="{ADD2CF27-C08D-4268-B5B4-2243BB95FD78}"/>
          </ac:cxnSpMkLst>
        </pc:cxnChg>
        <pc:cxnChg chg="del mod">
          <ac:chgData name="Ryan Yoshi Donnellan" userId="S::ryd5@nau.edu::d6753122-e4e3-42bb-8143-45f1365b0bfe" providerId="AD" clId="Web-{DCBA0452-D89F-7E15-8838-9783EFF0D788}" dt="2025-03-03T04:15:02.845" v="783"/>
          <ac:cxnSpMkLst>
            <pc:docMk/>
            <pc:sldMk cId="2411832796" sldId="274"/>
            <ac:cxnSpMk id="88" creationId="{3048C0AD-BAA4-4CF1-8FA3-B7593FDC3F6E}"/>
          </ac:cxnSpMkLst>
        </pc:cxnChg>
        <pc:cxnChg chg="del mod">
          <ac:chgData name="Ryan Yoshi Donnellan" userId="S::ryd5@nau.edu::d6753122-e4e3-42bb-8143-45f1365b0bfe" providerId="AD" clId="Web-{DCBA0452-D89F-7E15-8838-9783EFF0D788}" dt="2025-03-03T04:15:06.720" v="795"/>
          <ac:cxnSpMkLst>
            <pc:docMk/>
            <pc:sldMk cId="2411832796" sldId="274"/>
            <ac:cxnSpMk id="93" creationId="{E35CF2E2-3CEC-4FC4-AEA5-4224F17BE94D}"/>
          </ac:cxnSpMkLst>
        </pc:cxnChg>
        <pc:cxnChg chg="del mod">
          <ac:chgData name="Ryan Yoshi Donnellan" userId="S::ryd5@nau.edu::d6753122-e4e3-42bb-8143-45f1365b0bfe" providerId="AD" clId="Web-{DCBA0452-D89F-7E15-8838-9783EFF0D788}" dt="2025-03-03T04:15:06.705" v="791"/>
          <ac:cxnSpMkLst>
            <pc:docMk/>
            <pc:sldMk cId="2411832796" sldId="274"/>
            <ac:cxnSpMk id="95" creationId="{ABF8663E-8763-42B5-BD83-F21A2D03C591}"/>
          </ac:cxnSpMkLst>
        </pc:cxnChg>
      </pc:sldChg>
      <pc:sldChg chg="addSp delSp modSp">
        <pc:chgData name="Ryan Yoshi Donnellan" userId="S::ryd5@nau.edu::d6753122-e4e3-42bb-8143-45f1365b0bfe" providerId="AD" clId="Web-{DCBA0452-D89F-7E15-8838-9783EFF0D788}" dt="2025-03-03T04:09:11.711" v="763" actId="1076"/>
        <pc:sldMkLst>
          <pc:docMk/>
          <pc:sldMk cId="1371503628" sldId="275"/>
        </pc:sldMkLst>
        <pc:spChg chg="del mod">
          <ac:chgData name="Ryan Yoshi Donnellan" userId="S::ryd5@nau.edu::d6753122-e4e3-42bb-8143-45f1365b0bfe" providerId="AD" clId="Web-{DCBA0452-D89F-7E15-8838-9783EFF0D788}" dt="2025-03-02T22:42:28.228" v="206"/>
          <ac:spMkLst>
            <pc:docMk/>
            <pc:sldMk cId="1371503628" sldId="275"/>
            <ac:spMk id="7" creationId="{16B2562B-D4B4-11B9-0F1C-F0B25105149C}"/>
          </ac:spMkLst>
        </pc:spChg>
        <pc:spChg chg="mod">
          <ac:chgData name="Ryan Yoshi Donnellan" userId="S::ryd5@nau.edu::d6753122-e4e3-42bb-8143-45f1365b0bfe" providerId="AD" clId="Web-{DCBA0452-D89F-7E15-8838-9783EFF0D788}" dt="2025-03-02T21:45:51.633" v="62" actId="20577"/>
          <ac:spMkLst>
            <pc:docMk/>
            <pc:sldMk cId="1371503628" sldId="275"/>
            <ac:spMk id="21" creationId="{73CDCEF0-87F3-D80D-F7CE-7B6659F7CB2C}"/>
          </ac:spMkLst>
        </pc:spChg>
        <pc:picChg chg="add mod">
          <ac:chgData name="Ryan Yoshi Donnellan" userId="S::ryd5@nau.edu::d6753122-e4e3-42bb-8143-45f1365b0bfe" providerId="AD" clId="Web-{DCBA0452-D89F-7E15-8838-9783EFF0D788}" dt="2025-03-03T04:09:11.711" v="763" actId="1076"/>
          <ac:picMkLst>
            <pc:docMk/>
            <pc:sldMk cId="1371503628" sldId="275"/>
            <ac:picMk id="17" creationId="{A72487E0-72B9-9E55-B321-8F960E535802}"/>
          </ac:picMkLst>
        </pc:picChg>
      </pc:sldChg>
      <pc:sldChg chg="addSp modSp">
        <pc:chgData name="Ryan Yoshi Donnellan" userId="S::ryd5@nau.edu::d6753122-e4e3-42bb-8143-45f1365b0bfe" providerId="AD" clId="Web-{DCBA0452-D89F-7E15-8838-9783EFF0D788}" dt="2025-03-03T05:14:44.897" v="1156" actId="20577"/>
        <pc:sldMkLst>
          <pc:docMk/>
          <pc:sldMk cId="2095348991" sldId="276"/>
        </pc:sldMkLst>
        <pc:spChg chg="add mod">
          <ac:chgData name="Ryan Yoshi Donnellan" userId="S::ryd5@nau.edu::d6753122-e4e3-42bb-8143-45f1365b0bfe" providerId="AD" clId="Web-{DCBA0452-D89F-7E15-8838-9783EFF0D788}" dt="2025-03-03T05:14:44.897" v="1156" actId="20577"/>
          <ac:spMkLst>
            <pc:docMk/>
            <pc:sldMk cId="2095348991" sldId="276"/>
            <ac:spMk id="9" creationId="{45216799-816C-AF5A-964B-46140F0793C5}"/>
          </ac:spMkLst>
        </pc:spChg>
      </pc:sldChg>
      <pc:sldChg chg="modSp">
        <pc:chgData name="Ryan Yoshi Donnellan" userId="S::ryd5@nau.edu::d6753122-e4e3-42bb-8143-45f1365b0bfe" providerId="AD" clId="Web-{DCBA0452-D89F-7E15-8838-9783EFF0D788}" dt="2025-03-02T20:46:10.204" v="7" actId="20577"/>
        <pc:sldMkLst>
          <pc:docMk/>
          <pc:sldMk cId="1755806573" sldId="282"/>
        </pc:sldMkLst>
        <pc:spChg chg="mod">
          <ac:chgData name="Ryan Yoshi Donnellan" userId="S::ryd5@nau.edu::d6753122-e4e3-42bb-8143-45f1365b0bfe" providerId="AD" clId="Web-{DCBA0452-D89F-7E15-8838-9783EFF0D788}" dt="2025-03-02T20:46:10.204" v="7" actId="20577"/>
          <ac:spMkLst>
            <pc:docMk/>
            <pc:sldMk cId="1755806573" sldId="282"/>
            <ac:spMk id="6" creationId="{6326D4B0-A65E-EECB-63CE-779B78F1458F}"/>
          </ac:spMkLst>
        </pc:spChg>
      </pc:sldChg>
      <pc:sldChg chg="addSp modSp">
        <pc:chgData name="Ryan Yoshi Donnellan" userId="S::ryd5@nau.edu::d6753122-e4e3-42bb-8143-45f1365b0bfe" providerId="AD" clId="Web-{DCBA0452-D89F-7E15-8838-9783EFF0D788}" dt="2025-03-03T05:09:02.607" v="1067" actId="1076"/>
        <pc:sldMkLst>
          <pc:docMk/>
          <pc:sldMk cId="490194010" sldId="285"/>
        </pc:sldMkLst>
        <pc:spChg chg="mod">
          <ac:chgData name="Ryan Yoshi Donnellan" userId="S::ryd5@nau.edu::d6753122-e4e3-42bb-8143-45f1365b0bfe" providerId="AD" clId="Web-{DCBA0452-D89F-7E15-8838-9783EFF0D788}" dt="2025-03-02T23:57:58.874" v="220" actId="20577"/>
          <ac:spMkLst>
            <pc:docMk/>
            <pc:sldMk cId="490194010" sldId="285"/>
            <ac:spMk id="13" creationId="{115DF9A3-B83D-C7D2-D81A-B0CA5F90EF76}"/>
          </ac:spMkLst>
        </pc:spChg>
        <pc:spChg chg="mod">
          <ac:chgData name="Ryan Yoshi Donnellan" userId="S::ryd5@nau.edu::d6753122-e4e3-42bb-8143-45f1365b0bfe" providerId="AD" clId="Web-{DCBA0452-D89F-7E15-8838-9783EFF0D788}" dt="2025-03-02T21:46:01.087" v="68" actId="20577"/>
          <ac:spMkLst>
            <pc:docMk/>
            <pc:sldMk cId="490194010" sldId="285"/>
            <ac:spMk id="21" creationId="{03D972F2-91BF-71A5-53DB-D925971912BD}"/>
          </ac:spMkLst>
        </pc:spChg>
        <pc:picChg chg="add mod">
          <ac:chgData name="Ryan Yoshi Donnellan" userId="S::ryd5@nau.edu::d6753122-e4e3-42bb-8143-45f1365b0bfe" providerId="AD" clId="Web-{DCBA0452-D89F-7E15-8838-9783EFF0D788}" dt="2025-03-03T05:09:02.607" v="1067" actId="1076"/>
          <ac:picMkLst>
            <pc:docMk/>
            <pc:sldMk cId="490194010" sldId="285"/>
            <ac:picMk id="17" creationId="{8617C282-16FF-0A06-51A5-5AA72C44E79B}"/>
          </ac:picMkLst>
        </pc:picChg>
      </pc:sldChg>
      <pc:sldChg chg="add">
        <pc:chgData name="Ryan Yoshi Donnellan" userId="S::ryd5@nau.edu::d6753122-e4e3-42bb-8143-45f1365b0bfe" providerId="AD" clId="Web-{DCBA0452-D89F-7E15-8838-9783EFF0D788}" dt="2025-03-02T21:42:47.125" v="55"/>
        <pc:sldMkLst>
          <pc:docMk/>
          <pc:sldMk cId="697706163" sldId="289"/>
        </pc:sldMkLst>
      </pc:sldChg>
      <pc:sldChg chg="modSp add replId">
        <pc:chgData name="Ryan Yoshi Donnellan" userId="S::ryd5@nau.edu::d6753122-e4e3-42bb-8143-45f1365b0bfe" providerId="AD" clId="Web-{DCBA0452-D89F-7E15-8838-9783EFF0D788}" dt="2025-03-03T01:34:56.371" v="232" actId="20577"/>
        <pc:sldMkLst>
          <pc:docMk/>
          <pc:sldMk cId="2202928875" sldId="290"/>
        </pc:sldMkLst>
        <pc:spChg chg="mod">
          <ac:chgData name="Ryan Yoshi Donnellan" userId="S::ryd5@nau.edu::d6753122-e4e3-42bb-8143-45f1365b0bfe" providerId="AD" clId="Web-{DCBA0452-D89F-7E15-8838-9783EFF0D788}" dt="2025-03-03T01:34:56.371" v="232" actId="20577"/>
          <ac:spMkLst>
            <pc:docMk/>
            <pc:sldMk cId="2202928875" sldId="290"/>
            <ac:spMk id="14" creationId="{63F553FD-072F-085A-DBB7-7D85B3073EC9}"/>
          </ac:spMkLst>
        </pc:spChg>
      </pc:sldChg>
      <pc:sldChg chg="new del">
        <pc:chgData name="Ryan Yoshi Donnellan" userId="S::ryd5@nau.edu::d6753122-e4e3-42bb-8143-45f1365b0bfe" providerId="AD" clId="Web-{DCBA0452-D89F-7E15-8838-9783EFF0D788}" dt="2025-03-03T04:14:41.703" v="765"/>
        <pc:sldMkLst>
          <pc:docMk/>
          <pc:sldMk cId="1319222421" sldId="291"/>
        </pc:sldMkLst>
      </pc:sldChg>
      <pc:sldChg chg="addSp modSp add replId">
        <pc:chgData name="Ryan Yoshi Donnellan" userId="S::ryd5@nau.edu::d6753122-e4e3-42bb-8143-45f1365b0bfe" providerId="AD" clId="Web-{DCBA0452-D89F-7E15-8838-9783EFF0D788}" dt="2025-03-03T05:10:53.568" v="1142" actId="1076"/>
        <pc:sldMkLst>
          <pc:docMk/>
          <pc:sldMk cId="2610745613" sldId="291"/>
        </pc:sldMkLst>
        <pc:spChg chg="add mod">
          <ac:chgData name="Ryan Yoshi Donnellan" userId="S::ryd5@nau.edu::d6753122-e4e3-42bb-8143-45f1365b0bfe" providerId="AD" clId="Web-{DCBA0452-D89F-7E15-8838-9783EFF0D788}" dt="2025-03-03T05:10:53.568" v="1142" actId="1076"/>
          <ac:spMkLst>
            <pc:docMk/>
            <pc:sldMk cId="2610745613" sldId="291"/>
            <ac:spMk id="6" creationId="{F6B55C6E-0D02-FC58-DB66-009177FDB1A9}"/>
          </ac:spMkLst>
        </pc:spChg>
      </pc:sldChg>
    </pc:docChg>
  </pc:docChgLst>
  <pc:docChgLst>
    <pc:chgData name="Joseph Thomas Mathews" userId="S::jtm468@nau.edu::59d028b0-7319-415d-bd8a-0d58bcde851e" providerId="AD" clId="Web-{0B8CB337-DDD0-83AA-4102-D8253F710A67}"/>
    <pc:docChg chg="modSld">
      <pc:chgData name="Joseph Thomas Mathews" userId="S::jtm468@nau.edu::59d028b0-7319-415d-bd8a-0d58bcde851e" providerId="AD" clId="Web-{0B8CB337-DDD0-83AA-4102-D8253F710A67}" dt="2025-03-02T23:04:30.103" v="130" actId="1076"/>
      <pc:docMkLst>
        <pc:docMk/>
      </pc:docMkLst>
      <pc:sldChg chg="addSp delSp modSp">
        <pc:chgData name="Joseph Thomas Mathews" userId="S::jtm468@nau.edu::59d028b0-7319-415d-bd8a-0d58bcde851e" providerId="AD" clId="Web-{0B8CB337-DDD0-83AA-4102-D8253F710A67}" dt="2025-03-02T23:01:23.925" v="87" actId="1076"/>
        <pc:sldMkLst>
          <pc:docMk/>
          <pc:sldMk cId="1538309399" sldId="284"/>
        </pc:sldMkLst>
        <pc:spChg chg="del mod">
          <ac:chgData name="Joseph Thomas Mathews" userId="S::jtm468@nau.edu::59d028b0-7319-415d-bd8a-0d58bcde851e" providerId="AD" clId="Web-{0B8CB337-DDD0-83AA-4102-D8253F710A67}" dt="2025-03-02T23:00:12" v="44"/>
          <ac:spMkLst>
            <pc:docMk/>
            <pc:sldMk cId="1538309399" sldId="284"/>
            <ac:spMk id="7" creationId="{90231502-F4C7-0E09-8B4F-F35B78A984E1}"/>
          </ac:spMkLst>
        </pc:spChg>
        <pc:spChg chg="add mod">
          <ac:chgData name="Joseph Thomas Mathews" userId="S::jtm468@nau.edu::59d028b0-7319-415d-bd8a-0d58bcde851e" providerId="AD" clId="Web-{0B8CB337-DDD0-83AA-4102-D8253F710A67}" dt="2025-03-02T23:01:19.065" v="85" actId="1076"/>
          <ac:spMkLst>
            <pc:docMk/>
            <pc:sldMk cId="1538309399" sldId="284"/>
            <ac:spMk id="12" creationId="{C8F96113-60EF-572A-5597-048276CA1786}"/>
          </ac:spMkLst>
        </pc:spChg>
        <pc:spChg chg="add mod">
          <ac:chgData name="Joseph Thomas Mathews" userId="S::jtm468@nau.edu::59d028b0-7319-415d-bd8a-0d58bcde851e" providerId="AD" clId="Web-{0B8CB337-DDD0-83AA-4102-D8253F710A67}" dt="2025-03-02T23:01:23.925" v="87" actId="1076"/>
          <ac:spMkLst>
            <pc:docMk/>
            <pc:sldMk cId="1538309399" sldId="284"/>
            <ac:spMk id="16" creationId="{737CF548-21F1-9470-75A7-8905481C991B}"/>
          </ac:spMkLst>
        </pc:spChg>
      </pc:sldChg>
      <pc:sldChg chg="modSp">
        <pc:chgData name="Joseph Thomas Mathews" userId="S::jtm468@nau.edu::59d028b0-7319-415d-bd8a-0d58bcde851e" providerId="AD" clId="Web-{0B8CB337-DDD0-83AA-4102-D8253F710A67}" dt="2025-03-02T23:04:30.103" v="130" actId="1076"/>
        <pc:sldMkLst>
          <pc:docMk/>
          <pc:sldMk cId="1886300959" sldId="286"/>
        </pc:sldMkLst>
        <pc:spChg chg="mod">
          <ac:chgData name="Joseph Thomas Mathews" userId="S::jtm468@nau.edu::59d028b0-7319-415d-bd8a-0d58bcde851e" providerId="AD" clId="Web-{0B8CB337-DDD0-83AA-4102-D8253F710A67}" dt="2025-03-02T23:04:21.165" v="128" actId="20577"/>
          <ac:spMkLst>
            <pc:docMk/>
            <pc:sldMk cId="1886300959" sldId="286"/>
            <ac:spMk id="7" creationId="{611607BA-E13F-E4AA-103E-78FFD44E2AF6}"/>
          </ac:spMkLst>
        </pc:spChg>
        <pc:picChg chg="mod">
          <ac:chgData name="Joseph Thomas Mathews" userId="S::jtm468@nau.edu::59d028b0-7319-415d-bd8a-0d58bcde851e" providerId="AD" clId="Web-{0B8CB337-DDD0-83AA-4102-D8253F710A67}" dt="2025-03-02T23:04:30.103" v="130" actId="1076"/>
          <ac:picMkLst>
            <pc:docMk/>
            <pc:sldMk cId="1886300959" sldId="286"/>
            <ac:picMk id="9" creationId="{221AFD9C-718D-152E-6991-98EE2E90EFCF}"/>
          </ac:picMkLst>
        </pc:picChg>
      </pc:sldChg>
    </pc:docChg>
  </pc:docChgLst>
  <pc:docChgLst>
    <pc:chgData name="Owen Thomas Kehl" userId="9847bed2-bced-45f2-8855-083692679281" providerId="ADAL" clId="{7768A81A-4478-43B0-965B-58F36620BCFA}"/>
    <pc:docChg chg="undo custSel modSld">
      <pc:chgData name="Owen Thomas Kehl" userId="9847bed2-bced-45f2-8855-083692679281" providerId="ADAL" clId="{7768A81A-4478-43B0-965B-58F36620BCFA}" dt="2025-02-24T22:26:20.733" v="1207" actId="313"/>
      <pc:docMkLst>
        <pc:docMk/>
      </pc:docMkLst>
      <pc:sldChg chg="modSp mod">
        <pc:chgData name="Owen Thomas Kehl" userId="9847bed2-bced-45f2-8855-083692679281" providerId="ADAL" clId="{7768A81A-4478-43B0-965B-58F36620BCFA}" dt="2025-02-24T22:26:20.733" v="1207" actId="313"/>
        <pc:sldMkLst>
          <pc:docMk/>
          <pc:sldMk cId="3803442049" sldId="259"/>
        </pc:sldMkLst>
        <pc:spChg chg="mod">
          <ac:chgData name="Owen Thomas Kehl" userId="9847bed2-bced-45f2-8855-083692679281" providerId="ADAL" clId="{7768A81A-4478-43B0-965B-58F36620BCFA}" dt="2025-02-24T22:26:20.733" v="1207" actId="313"/>
          <ac:spMkLst>
            <pc:docMk/>
            <pc:sldMk cId="3803442049" sldId="259"/>
            <ac:spMk id="15" creationId="{C26A01BC-4EA0-409D-9535-6D11D364BFA5}"/>
          </ac:spMkLst>
        </pc:spChg>
      </pc:sldChg>
      <pc:sldChg chg="modSp mod">
        <pc:chgData name="Owen Thomas Kehl" userId="9847bed2-bced-45f2-8855-083692679281" providerId="ADAL" clId="{7768A81A-4478-43B0-965B-58F36620BCFA}" dt="2025-02-24T22:24:48.232" v="1206" actId="20577"/>
        <pc:sldMkLst>
          <pc:docMk/>
          <pc:sldMk cId="2807592174" sldId="272"/>
        </pc:sldMkLst>
        <pc:spChg chg="mod">
          <ac:chgData name="Owen Thomas Kehl" userId="9847bed2-bced-45f2-8855-083692679281" providerId="ADAL" clId="{7768A81A-4478-43B0-965B-58F36620BCFA}" dt="2025-02-24T22:24:48.232" v="1206" actId="20577"/>
          <ac:spMkLst>
            <pc:docMk/>
            <pc:sldMk cId="2807592174" sldId="272"/>
            <ac:spMk id="3" creationId="{0C0064AD-9E39-4094-88ED-A19F28F59327}"/>
          </ac:spMkLst>
        </pc:spChg>
      </pc:sldChg>
      <pc:sldChg chg="addSp delSp modSp mod">
        <pc:chgData name="Owen Thomas Kehl" userId="9847bed2-bced-45f2-8855-083692679281" providerId="ADAL" clId="{7768A81A-4478-43B0-965B-58F36620BCFA}" dt="2025-02-24T22:19:15.093" v="1199" actId="207"/>
        <pc:sldMkLst>
          <pc:docMk/>
          <pc:sldMk cId="2411832796" sldId="274"/>
        </pc:sldMkLst>
        <pc:spChg chg="add mod">
          <ac:chgData name="Owen Thomas Kehl" userId="9847bed2-bced-45f2-8855-083692679281" providerId="ADAL" clId="{7768A81A-4478-43B0-965B-58F36620BCFA}" dt="2025-02-24T22:13:28.352" v="1166" actId="20577"/>
          <ac:spMkLst>
            <pc:docMk/>
            <pc:sldMk cId="2411832796" sldId="274"/>
            <ac:spMk id="15" creationId="{58C87B12-7055-4EE7-9BA1-45FCA9BC7643}"/>
          </ac:spMkLst>
        </pc:spChg>
        <pc:picChg chg="mod">
          <ac:chgData name="Owen Thomas Kehl" userId="9847bed2-bced-45f2-8855-083692679281" providerId="ADAL" clId="{7768A81A-4478-43B0-965B-58F36620BCFA}" dt="2025-02-24T21:36:21.208" v="504" actId="1076"/>
          <ac:picMkLst>
            <pc:docMk/>
            <pc:sldMk cId="2411832796" sldId="274"/>
            <ac:picMk id="2" creationId="{AB6C48B3-37A1-EA0B-6067-E54245F7DD1D}"/>
          </ac:picMkLst>
        </pc:picChg>
      </pc:sldChg>
    </pc:docChg>
  </pc:docChgLst>
  <pc:docChgLst>
    <pc:chgData name="Justin Michael Joy" userId="S::jmj567@nau.edu::849ff3f0-df8e-4f76-988b-8897e999ef3f" providerId="AD" clId="Web-{B71782FA-8AC1-48DD-A89A-C5DDDEF922FE}"/>
    <pc:docChg chg="addSld modSld sldOrd">
      <pc:chgData name="Justin Michael Joy" userId="S::jmj567@nau.edu::849ff3f0-df8e-4f76-988b-8897e999ef3f" providerId="AD" clId="Web-{B71782FA-8AC1-48DD-A89A-C5DDDEF922FE}" dt="2025-03-02T21:40:46.243" v="632" actId="14100"/>
      <pc:docMkLst>
        <pc:docMk/>
      </pc:docMkLst>
      <pc:sldChg chg="modSp">
        <pc:chgData name="Justin Michael Joy" userId="S::jmj567@nau.edu::849ff3f0-df8e-4f76-988b-8897e999ef3f" providerId="AD" clId="Web-{B71782FA-8AC1-48DD-A89A-C5DDDEF922FE}" dt="2025-03-02T21:24:08.652" v="71" actId="20577"/>
        <pc:sldMkLst>
          <pc:docMk/>
          <pc:sldMk cId="1755806573" sldId="282"/>
        </pc:sldMkLst>
        <pc:spChg chg="mod">
          <ac:chgData name="Justin Michael Joy" userId="S::jmj567@nau.edu::849ff3f0-df8e-4f76-988b-8897e999ef3f" providerId="AD" clId="Web-{B71782FA-8AC1-48DD-A89A-C5DDDEF922FE}" dt="2025-03-02T21:24:08.652" v="71" actId="20577"/>
          <ac:spMkLst>
            <pc:docMk/>
            <pc:sldMk cId="1755806573" sldId="282"/>
            <ac:spMk id="3" creationId="{788A7B4A-381B-6EFC-B3DC-50549B8F0303}"/>
          </ac:spMkLst>
        </pc:spChg>
      </pc:sldChg>
      <pc:sldChg chg="addSp modSp">
        <pc:chgData name="Justin Michael Joy" userId="S::jmj567@nau.edu::849ff3f0-df8e-4f76-988b-8897e999ef3f" providerId="AD" clId="Web-{B71782FA-8AC1-48DD-A89A-C5DDDEF922FE}" dt="2025-03-02T21:23:10.821" v="68" actId="20577"/>
        <pc:sldMkLst>
          <pc:docMk/>
          <pc:sldMk cId="490194010" sldId="285"/>
        </pc:sldMkLst>
        <pc:spChg chg="mod">
          <ac:chgData name="Justin Michael Joy" userId="S::jmj567@nau.edu::849ff3f0-df8e-4f76-988b-8897e999ef3f" providerId="AD" clId="Web-{B71782FA-8AC1-48DD-A89A-C5DDDEF922FE}" dt="2025-03-02T21:23:10.821" v="68" actId="20577"/>
          <ac:spMkLst>
            <pc:docMk/>
            <pc:sldMk cId="490194010" sldId="285"/>
            <ac:spMk id="10" creationId="{352799E5-9856-4160-CB26-1AEB9A950310}"/>
          </ac:spMkLst>
        </pc:spChg>
        <pc:spChg chg="mod">
          <ac:chgData name="Justin Michael Joy" userId="S::jmj567@nau.edu::849ff3f0-df8e-4f76-988b-8897e999ef3f" providerId="AD" clId="Web-{B71782FA-8AC1-48DD-A89A-C5DDDEF922FE}" dt="2025-03-02T21:21:52.973" v="54" actId="20577"/>
          <ac:spMkLst>
            <pc:docMk/>
            <pc:sldMk cId="490194010" sldId="285"/>
            <ac:spMk id="15" creationId="{8CBB2444-26BC-6B13-A6AF-FF112CFB4230}"/>
          </ac:spMkLst>
        </pc:spChg>
        <pc:picChg chg="mod">
          <ac:chgData name="Justin Michael Joy" userId="S::jmj567@nau.edu::849ff3f0-df8e-4f76-988b-8897e999ef3f" providerId="AD" clId="Web-{B71782FA-8AC1-48DD-A89A-C5DDDEF922FE}" dt="2025-03-02T21:22:09.536" v="57" actId="1076"/>
          <ac:picMkLst>
            <pc:docMk/>
            <pc:sldMk cId="490194010" sldId="285"/>
            <ac:picMk id="2" creationId="{858FFEB2-9E1A-B3FA-F2BD-02328F99C4E6}"/>
          </ac:picMkLst>
        </pc:picChg>
        <pc:picChg chg="add mod ord">
          <ac:chgData name="Justin Michael Joy" userId="S::jmj567@nau.edu::849ff3f0-df8e-4f76-988b-8897e999ef3f" providerId="AD" clId="Web-{B71782FA-8AC1-48DD-A89A-C5DDDEF922FE}" dt="2025-03-02T21:22:45.383" v="61"/>
          <ac:picMkLst>
            <pc:docMk/>
            <pc:sldMk cId="490194010" sldId="285"/>
            <ac:picMk id="16" creationId="{B2C6F46E-B67D-DB4D-9402-92200E61F697}"/>
          </ac:picMkLst>
        </pc:picChg>
      </pc:sldChg>
      <pc:sldChg chg="delSp modSp add replId">
        <pc:chgData name="Justin Michael Joy" userId="S::jmj567@nau.edu::849ff3f0-df8e-4f76-988b-8897e999ef3f" providerId="AD" clId="Web-{B71782FA-8AC1-48DD-A89A-C5DDDEF922FE}" dt="2025-03-02T21:25:10.936" v="79"/>
        <pc:sldMkLst>
          <pc:docMk/>
          <pc:sldMk cId="2553679986" sldId="287"/>
        </pc:sldMkLst>
        <pc:spChg chg="mod">
          <ac:chgData name="Justin Michael Joy" userId="S::jmj567@nau.edu::849ff3f0-df8e-4f76-988b-8897e999ef3f" providerId="AD" clId="Web-{B71782FA-8AC1-48DD-A89A-C5DDDEF922FE}" dt="2025-03-02T21:24:41.294" v="74" actId="20577"/>
          <ac:spMkLst>
            <pc:docMk/>
            <pc:sldMk cId="2553679986" sldId="287"/>
            <ac:spMk id="3" creationId="{7622CCE7-B51C-FC7A-7E75-1EEB28CDE56E}"/>
          </ac:spMkLst>
        </pc:spChg>
        <pc:spChg chg="mod">
          <ac:chgData name="Justin Michael Joy" userId="S::jmj567@nau.edu::849ff3f0-df8e-4f76-988b-8897e999ef3f" providerId="AD" clId="Web-{B71782FA-8AC1-48DD-A89A-C5DDDEF922FE}" dt="2025-03-02T21:25:08.967" v="78" actId="20577"/>
          <ac:spMkLst>
            <pc:docMk/>
            <pc:sldMk cId="2553679986" sldId="287"/>
            <ac:spMk id="22" creationId="{3ABB762D-A1AC-CE9D-3924-69B19D339E63}"/>
          </ac:spMkLst>
        </pc:spChg>
        <pc:picChg chg="del">
          <ac:chgData name="Justin Michael Joy" userId="S::jmj567@nau.edu::849ff3f0-df8e-4f76-988b-8897e999ef3f" providerId="AD" clId="Web-{B71782FA-8AC1-48DD-A89A-C5DDDEF922FE}" dt="2025-03-02T21:25:10.936" v="79"/>
          <ac:picMkLst>
            <pc:docMk/>
            <pc:sldMk cId="2553679986" sldId="287"/>
            <ac:picMk id="9" creationId="{1865E284-B025-A4E6-64E7-147AF7985DAD}"/>
          </ac:picMkLst>
        </pc:picChg>
      </pc:sldChg>
      <pc:sldChg chg="delSp modSp add ord replId">
        <pc:chgData name="Justin Michael Joy" userId="S::jmj567@nau.edu::849ff3f0-df8e-4f76-988b-8897e999ef3f" providerId="AD" clId="Web-{B71782FA-8AC1-48DD-A89A-C5DDDEF922FE}" dt="2025-03-02T21:40:46.243" v="632" actId="14100"/>
        <pc:sldMkLst>
          <pc:docMk/>
          <pc:sldMk cId="3823005117" sldId="288"/>
        </pc:sldMkLst>
        <pc:spChg chg="mod">
          <ac:chgData name="Justin Michael Joy" userId="S::jmj567@nau.edu::849ff3f0-df8e-4f76-988b-8897e999ef3f" providerId="AD" clId="Web-{B71782FA-8AC1-48DD-A89A-C5DDDEF922FE}" dt="2025-03-02T21:26:52.815" v="84" actId="20577"/>
          <ac:spMkLst>
            <pc:docMk/>
            <pc:sldMk cId="3823005117" sldId="288"/>
            <ac:spMk id="3" creationId="{A7027422-BF02-4F68-CB0B-FE22926E51C3}"/>
          </ac:spMkLst>
        </pc:spChg>
        <pc:spChg chg="mod">
          <ac:chgData name="Justin Michael Joy" userId="S::jmj567@nau.edu::849ff3f0-df8e-4f76-988b-8897e999ef3f" providerId="AD" clId="Web-{B71782FA-8AC1-48DD-A89A-C5DDDEF922FE}" dt="2025-03-02T21:40:40.133" v="631" actId="14100"/>
          <ac:spMkLst>
            <pc:docMk/>
            <pc:sldMk cId="3823005117" sldId="288"/>
            <ac:spMk id="5" creationId="{C2A7990D-702B-5C39-8776-BEDD006603F4}"/>
          </ac:spMkLst>
        </pc:spChg>
        <pc:spChg chg="mod">
          <ac:chgData name="Justin Michael Joy" userId="S::jmj567@nau.edu::849ff3f0-df8e-4f76-988b-8897e999ef3f" providerId="AD" clId="Web-{B71782FA-8AC1-48DD-A89A-C5DDDEF922FE}" dt="2025-03-02T21:34:58.928" v="405" actId="20577"/>
          <ac:spMkLst>
            <pc:docMk/>
            <pc:sldMk cId="3823005117" sldId="288"/>
            <ac:spMk id="7" creationId="{DC00B7D5-829F-2B45-5A4D-E6790D61CB94}"/>
          </ac:spMkLst>
        </pc:spChg>
        <pc:spChg chg="mod">
          <ac:chgData name="Justin Michael Joy" userId="S::jmj567@nau.edu::849ff3f0-df8e-4f76-988b-8897e999ef3f" providerId="AD" clId="Web-{B71782FA-8AC1-48DD-A89A-C5DDDEF922FE}" dt="2025-03-02T21:40:46.243" v="632" actId="14100"/>
          <ac:spMkLst>
            <pc:docMk/>
            <pc:sldMk cId="3823005117" sldId="288"/>
            <ac:spMk id="9" creationId="{FB719194-2343-B609-3CB8-E5C3555DBD31}"/>
          </ac:spMkLst>
        </pc:spChg>
        <pc:picChg chg="del">
          <ac:chgData name="Justin Michael Joy" userId="S::jmj567@nau.edu::849ff3f0-df8e-4f76-988b-8897e999ef3f" providerId="AD" clId="Web-{B71782FA-8AC1-48DD-A89A-C5DDDEF922FE}" dt="2025-03-02T21:27:06.097" v="85"/>
          <ac:picMkLst>
            <pc:docMk/>
            <pc:sldMk cId="3823005117" sldId="288"/>
            <ac:picMk id="15" creationId="{0B41925B-0BF4-673A-10FE-7E92E8E22B2E}"/>
          </ac:picMkLst>
        </pc:picChg>
      </pc:sldChg>
    </pc:docChg>
  </pc:docChgLst>
  <pc:docChgLst>
    <pc:chgData name="Ryan Yoshi Donnellan" userId="S::ryd5@nau.edu::d6753122-e4e3-42bb-8143-45f1365b0bfe" providerId="AD" clId="Web-{3734B9D4-E665-9742-88F4-3D2901FF5753}"/>
    <pc:docChg chg="modSld">
      <pc:chgData name="Ryan Yoshi Donnellan" userId="S::ryd5@nau.edu::d6753122-e4e3-42bb-8143-45f1365b0bfe" providerId="AD" clId="Web-{3734B9D4-E665-9742-88F4-3D2901FF5753}" dt="2025-03-04T00:03:10.012" v="320" actId="1076"/>
      <pc:docMkLst>
        <pc:docMk/>
      </pc:docMkLst>
      <pc:sldChg chg="addSp delSp modSp">
        <pc:chgData name="Ryan Yoshi Donnellan" userId="S::ryd5@nau.edu::d6753122-e4e3-42bb-8143-45f1365b0bfe" providerId="AD" clId="Web-{3734B9D4-E665-9742-88F4-3D2901FF5753}" dt="2025-03-03T23:32:10.883" v="224" actId="20577"/>
        <pc:sldMkLst>
          <pc:docMk/>
          <pc:sldMk cId="1656229110" sldId="270"/>
        </pc:sldMkLst>
        <pc:spChg chg="mod">
          <ac:chgData name="Ryan Yoshi Donnellan" userId="S::ryd5@nau.edu::d6753122-e4e3-42bb-8143-45f1365b0bfe" providerId="AD" clId="Web-{3734B9D4-E665-9742-88F4-3D2901FF5753}" dt="2025-03-03T23:32:10.883" v="224" actId="20577"/>
          <ac:spMkLst>
            <pc:docMk/>
            <pc:sldMk cId="1656229110" sldId="270"/>
            <ac:spMk id="3" creationId="{0C0064AD-9E39-4094-88ED-A19F28F59327}"/>
          </ac:spMkLst>
        </pc:spChg>
        <pc:spChg chg="mod">
          <ac:chgData name="Ryan Yoshi Donnellan" userId="S::ryd5@nau.edu::d6753122-e4e3-42bb-8143-45f1365b0bfe" providerId="AD" clId="Web-{3734B9D4-E665-9742-88F4-3D2901FF5753}" dt="2025-03-03T22:53:40.547" v="9" actId="20577"/>
          <ac:spMkLst>
            <pc:docMk/>
            <pc:sldMk cId="1656229110" sldId="270"/>
            <ac:spMk id="8" creationId="{F8EF36EB-CB8F-CE0A-7EF0-E09382E40D11}"/>
          </ac:spMkLst>
        </pc:spChg>
        <pc:spChg chg="mod">
          <ac:chgData name="Ryan Yoshi Donnellan" userId="S::ryd5@nau.edu::d6753122-e4e3-42bb-8143-45f1365b0bfe" providerId="AD" clId="Web-{3734B9D4-E665-9742-88F4-3D2901FF5753}" dt="2025-03-03T22:53:48.360" v="11" actId="1076"/>
          <ac:spMkLst>
            <pc:docMk/>
            <pc:sldMk cId="1656229110" sldId="270"/>
            <ac:spMk id="16" creationId="{2B8EADF0-E848-A601-314D-1454C3C8EA05}"/>
          </ac:spMkLst>
        </pc:spChg>
        <pc:picChg chg="ord">
          <ac:chgData name="Ryan Yoshi Donnellan" userId="S::ryd5@nau.edu::d6753122-e4e3-42bb-8143-45f1365b0bfe" providerId="AD" clId="Web-{3734B9D4-E665-9742-88F4-3D2901FF5753}" dt="2025-03-03T22:54:24.956" v="18"/>
          <ac:picMkLst>
            <pc:docMk/>
            <pc:sldMk cId="1656229110" sldId="270"/>
            <ac:picMk id="2" creationId="{1FB75F57-69C0-BBFD-87A9-0817AFA12AFA}"/>
          </ac:picMkLst>
        </pc:picChg>
        <pc:picChg chg="del">
          <ac:chgData name="Ryan Yoshi Donnellan" userId="S::ryd5@nau.edu::d6753122-e4e3-42bb-8143-45f1365b0bfe" providerId="AD" clId="Web-{3734B9D4-E665-9742-88F4-3D2901FF5753}" dt="2025-03-03T22:53:56.204" v="12"/>
          <ac:picMkLst>
            <pc:docMk/>
            <pc:sldMk cId="1656229110" sldId="270"/>
            <ac:picMk id="9" creationId="{60F23BE9-0DEB-3E25-90B5-60EF20BB24D3}"/>
          </ac:picMkLst>
        </pc:picChg>
        <pc:picChg chg="add mod">
          <ac:chgData name="Ryan Yoshi Donnellan" userId="S::ryd5@nau.edu::d6753122-e4e3-42bb-8143-45f1365b0bfe" providerId="AD" clId="Web-{3734B9D4-E665-9742-88F4-3D2901FF5753}" dt="2025-03-03T22:54:15.003" v="17" actId="1076"/>
          <ac:picMkLst>
            <pc:docMk/>
            <pc:sldMk cId="1656229110" sldId="270"/>
            <ac:picMk id="10" creationId="{45A418BD-A44F-EAE9-64CD-9C2DB558A312}"/>
          </ac:picMkLst>
        </pc:picChg>
      </pc:sldChg>
      <pc:sldChg chg="addSp delSp modSp">
        <pc:chgData name="Ryan Yoshi Donnellan" userId="S::ryd5@nau.edu::d6753122-e4e3-42bb-8143-45f1365b0bfe" providerId="AD" clId="Web-{3734B9D4-E665-9742-88F4-3D2901FF5753}" dt="2025-03-03T23:28:19.662" v="96" actId="20577"/>
        <pc:sldMkLst>
          <pc:docMk/>
          <pc:sldMk cId="2411832796" sldId="274"/>
        </pc:sldMkLst>
        <pc:spChg chg="mod">
          <ac:chgData name="Ryan Yoshi Donnellan" userId="S::ryd5@nau.edu::d6753122-e4e3-42bb-8143-45f1365b0bfe" providerId="AD" clId="Web-{3734B9D4-E665-9742-88F4-3D2901FF5753}" dt="2025-03-03T23:28:19.662" v="96" actId="20577"/>
          <ac:spMkLst>
            <pc:docMk/>
            <pc:sldMk cId="2411832796" sldId="274"/>
            <ac:spMk id="13" creationId="{1C2D8992-AD91-4889-8FA6-EDD777E239AE}"/>
          </ac:spMkLst>
        </pc:spChg>
        <pc:picChg chg="add del mod">
          <ac:chgData name="Ryan Yoshi Donnellan" userId="S::ryd5@nau.edu::d6753122-e4e3-42bb-8143-45f1365b0bfe" providerId="AD" clId="Web-{3734B9D4-E665-9742-88F4-3D2901FF5753}" dt="2025-03-03T22:56:29.200" v="27"/>
          <ac:picMkLst>
            <pc:docMk/>
            <pc:sldMk cId="2411832796" sldId="274"/>
            <ac:picMk id="17" creationId="{FE3DA4F3-D4D0-334B-71F2-9730F781EEC2}"/>
          </ac:picMkLst>
        </pc:picChg>
        <pc:picChg chg="add mod">
          <ac:chgData name="Ryan Yoshi Donnellan" userId="S::ryd5@nau.edu::d6753122-e4e3-42bb-8143-45f1365b0bfe" providerId="AD" clId="Web-{3734B9D4-E665-9742-88F4-3D2901FF5753}" dt="2025-03-03T22:56:42.858" v="32" actId="1076"/>
          <ac:picMkLst>
            <pc:docMk/>
            <pc:sldMk cId="2411832796" sldId="274"/>
            <ac:picMk id="19" creationId="{A39A9EE3-2EFC-14CC-A225-BFBF4DF9BB87}"/>
          </ac:picMkLst>
        </pc:picChg>
        <pc:picChg chg="add mod">
          <ac:chgData name="Ryan Yoshi Donnellan" userId="S::ryd5@nau.edu::d6753122-e4e3-42bb-8143-45f1365b0bfe" providerId="AD" clId="Web-{3734B9D4-E665-9742-88F4-3D2901FF5753}" dt="2025-03-03T22:56:35.732" v="30" actId="1076"/>
          <ac:picMkLst>
            <pc:docMk/>
            <pc:sldMk cId="2411832796" sldId="274"/>
            <ac:picMk id="20" creationId="{2291C7AD-F3C7-D50D-8314-B693DF614D0C}"/>
          </ac:picMkLst>
        </pc:picChg>
        <pc:cxnChg chg="mod">
          <ac:chgData name="Ryan Yoshi Donnellan" userId="S::ryd5@nau.edu::d6753122-e4e3-42bb-8143-45f1365b0bfe" providerId="AD" clId="Web-{3734B9D4-E665-9742-88F4-3D2901FF5753}" dt="2025-03-03T22:49:05.775" v="0"/>
          <ac:cxnSpMkLst>
            <pc:docMk/>
            <pc:sldMk cId="2411832796" sldId="274"/>
            <ac:cxnSpMk id="6" creationId="{8DC88DF8-C06F-7260-78E0-5AF7FA52E143}"/>
          </ac:cxnSpMkLst>
        </pc:cxnChg>
        <pc:cxnChg chg="del mod">
          <ac:chgData name="Ryan Yoshi Donnellan" userId="S::ryd5@nau.edu::d6753122-e4e3-42bb-8143-45f1365b0bfe" providerId="AD" clId="Web-{3734B9D4-E665-9742-88F4-3D2901FF5753}" dt="2025-03-03T22:56:29.107" v="26"/>
          <ac:cxnSpMkLst>
            <pc:docMk/>
            <pc:sldMk cId="2411832796" sldId="274"/>
            <ac:cxnSpMk id="7" creationId="{772ECC42-DE46-BC97-615A-E7A0F63A6339}"/>
          </ac:cxnSpMkLst>
        </pc:cxnChg>
        <pc:cxnChg chg="del">
          <ac:chgData name="Ryan Yoshi Donnellan" userId="S::ryd5@nau.edu::d6753122-e4e3-42bb-8143-45f1365b0bfe" providerId="AD" clId="Web-{3734B9D4-E665-9742-88F4-3D2901FF5753}" dt="2025-03-03T22:56:47.233" v="33"/>
          <ac:cxnSpMkLst>
            <pc:docMk/>
            <pc:sldMk cId="2411832796" sldId="274"/>
            <ac:cxnSpMk id="8" creationId="{646CBAA6-0232-1C14-4CA1-0D7E0D7F6EAE}"/>
          </ac:cxnSpMkLst>
        </pc:cxnChg>
        <pc:cxnChg chg="del">
          <ac:chgData name="Ryan Yoshi Donnellan" userId="S::ryd5@nau.edu::d6753122-e4e3-42bb-8143-45f1365b0bfe" providerId="AD" clId="Web-{3734B9D4-E665-9742-88F4-3D2901FF5753}" dt="2025-03-03T22:56:39.092" v="31"/>
          <ac:cxnSpMkLst>
            <pc:docMk/>
            <pc:sldMk cId="2411832796" sldId="274"/>
            <ac:cxnSpMk id="10" creationId="{E1F54434-C34E-7EFB-7471-E66406FD96C5}"/>
          </ac:cxnSpMkLst>
        </pc:cxnChg>
        <pc:cxnChg chg="add del">
          <ac:chgData name="Ryan Yoshi Donnellan" userId="S::ryd5@nau.edu::d6753122-e4e3-42bb-8143-45f1365b0bfe" providerId="AD" clId="Web-{3734B9D4-E665-9742-88F4-3D2901FF5753}" dt="2025-03-03T22:57:43.112" v="36"/>
          <ac:cxnSpMkLst>
            <pc:docMk/>
            <pc:sldMk cId="2411832796" sldId="274"/>
            <ac:cxnSpMk id="12" creationId="{1CF94A16-1EEA-C1BE-15D1-FB11B26CCCB1}"/>
          </ac:cxnSpMkLst>
        </pc:cxnChg>
        <pc:cxnChg chg="add mod">
          <ac:chgData name="Ryan Yoshi Donnellan" userId="S::ryd5@nau.edu::d6753122-e4e3-42bb-8143-45f1365b0bfe" providerId="AD" clId="Web-{3734B9D4-E665-9742-88F4-3D2901FF5753}" dt="2025-03-03T22:56:53.124" v="35" actId="1076"/>
          <ac:cxnSpMkLst>
            <pc:docMk/>
            <pc:sldMk cId="2411832796" sldId="274"/>
            <ac:cxnSpMk id="23" creationId="{1F6B9EBC-F973-0863-5D91-D693C0E7BBC2}"/>
          </ac:cxnSpMkLst>
        </pc:cxnChg>
      </pc:sldChg>
      <pc:sldChg chg="delSp modSp">
        <pc:chgData name="Ryan Yoshi Donnellan" userId="S::ryd5@nau.edu::d6753122-e4e3-42bb-8143-45f1365b0bfe" providerId="AD" clId="Web-{3734B9D4-E665-9742-88F4-3D2901FF5753}" dt="2025-03-03T23:54:18.783" v="271" actId="1076"/>
        <pc:sldMkLst>
          <pc:docMk/>
          <pc:sldMk cId="1371503628" sldId="275"/>
        </pc:sldMkLst>
        <pc:spChg chg="mod">
          <ac:chgData name="Ryan Yoshi Donnellan" userId="S::ryd5@nau.edu::d6753122-e4e3-42bb-8143-45f1365b0bfe" providerId="AD" clId="Web-{3734B9D4-E665-9742-88F4-3D2901FF5753}" dt="2025-03-03T23:34:02.219" v="231" actId="1076"/>
          <ac:spMkLst>
            <pc:docMk/>
            <pc:sldMk cId="1371503628" sldId="275"/>
            <ac:spMk id="3" creationId="{5FEBD7BC-5776-C050-2E01-38433909EC08}"/>
          </ac:spMkLst>
        </pc:spChg>
        <pc:spChg chg="mod">
          <ac:chgData name="Ryan Yoshi Donnellan" userId="S::ryd5@nau.edu::d6753122-e4e3-42bb-8143-45f1365b0bfe" providerId="AD" clId="Web-{3734B9D4-E665-9742-88F4-3D2901FF5753}" dt="2025-03-03T23:34:34.613" v="235" actId="1076"/>
          <ac:spMkLst>
            <pc:docMk/>
            <pc:sldMk cId="1371503628" sldId="275"/>
            <ac:spMk id="6" creationId="{1353FCC6-8B11-F74E-6EF0-A7D9F10ED015}"/>
          </ac:spMkLst>
        </pc:spChg>
        <pc:spChg chg="del mod">
          <ac:chgData name="Ryan Yoshi Donnellan" userId="S::ryd5@nau.edu::d6753122-e4e3-42bb-8143-45f1365b0bfe" providerId="AD" clId="Web-{3734B9D4-E665-9742-88F4-3D2901FF5753}" dt="2025-03-03T23:33:51.094" v="228"/>
          <ac:spMkLst>
            <pc:docMk/>
            <pc:sldMk cId="1371503628" sldId="275"/>
            <ac:spMk id="7" creationId="{9DB144EE-5338-91D8-EAF5-8A09D9AB9911}"/>
          </ac:spMkLst>
        </pc:spChg>
        <pc:spChg chg="mod">
          <ac:chgData name="Ryan Yoshi Donnellan" userId="S::ryd5@nau.edu::d6753122-e4e3-42bb-8143-45f1365b0bfe" providerId="AD" clId="Web-{3734B9D4-E665-9742-88F4-3D2901FF5753}" dt="2025-03-03T23:34:34.628" v="237" actId="1076"/>
          <ac:spMkLst>
            <pc:docMk/>
            <pc:sldMk cId="1371503628" sldId="275"/>
            <ac:spMk id="9" creationId="{D7664ABC-2503-4BD2-D629-455B77CEB75E}"/>
          </ac:spMkLst>
        </pc:spChg>
        <pc:spChg chg="mod">
          <ac:chgData name="Ryan Yoshi Donnellan" userId="S::ryd5@nau.edu::d6753122-e4e3-42bb-8143-45f1365b0bfe" providerId="AD" clId="Web-{3734B9D4-E665-9742-88F4-3D2901FF5753}" dt="2025-03-03T23:29:19.291" v="123" actId="20577"/>
          <ac:spMkLst>
            <pc:docMk/>
            <pc:sldMk cId="1371503628" sldId="275"/>
            <ac:spMk id="13" creationId="{1C2D8992-AD91-4889-8FA6-EDD777E239AE}"/>
          </ac:spMkLst>
        </pc:spChg>
        <pc:spChg chg="del">
          <ac:chgData name="Ryan Yoshi Donnellan" userId="S::ryd5@nau.edu::d6753122-e4e3-42bb-8143-45f1365b0bfe" providerId="AD" clId="Web-{3734B9D4-E665-9742-88F4-3D2901FF5753}" dt="2025-03-03T23:33:53.547" v="229"/>
          <ac:spMkLst>
            <pc:docMk/>
            <pc:sldMk cId="1371503628" sldId="275"/>
            <ac:spMk id="18" creationId="{C2DCBA3C-6F03-C6EB-D889-52EF66371A02}"/>
          </ac:spMkLst>
        </pc:spChg>
        <pc:spChg chg="mod">
          <ac:chgData name="Ryan Yoshi Donnellan" userId="S::ryd5@nau.edu::d6753122-e4e3-42bb-8143-45f1365b0bfe" providerId="AD" clId="Web-{3734B9D4-E665-9742-88F4-3D2901FF5753}" dt="2025-03-03T23:34:07.626" v="232" actId="1076"/>
          <ac:spMkLst>
            <pc:docMk/>
            <pc:sldMk cId="1371503628" sldId="275"/>
            <ac:spMk id="21" creationId="{73CDCEF0-87F3-D80D-F7CE-7B6659F7CB2C}"/>
          </ac:spMkLst>
        </pc:spChg>
        <pc:spChg chg="mod">
          <ac:chgData name="Ryan Yoshi Donnellan" userId="S::ryd5@nau.edu::d6753122-e4e3-42bb-8143-45f1365b0bfe" providerId="AD" clId="Web-{3734B9D4-E665-9742-88F4-3D2901FF5753}" dt="2025-03-03T23:34:34.597" v="233" actId="1076"/>
          <ac:spMkLst>
            <pc:docMk/>
            <pc:sldMk cId="1371503628" sldId="275"/>
            <ac:spMk id="22" creationId="{8EDE7991-E803-D15F-3B75-596D4E88118F}"/>
          </ac:spMkLst>
        </pc:spChg>
        <pc:spChg chg="del">
          <ac:chgData name="Ryan Yoshi Donnellan" userId="S::ryd5@nau.edu::d6753122-e4e3-42bb-8143-45f1365b0bfe" providerId="AD" clId="Web-{3734B9D4-E665-9742-88F4-3D2901FF5753}" dt="2025-03-03T23:53:48.515" v="269"/>
          <ac:spMkLst>
            <pc:docMk/>
            <pc:sldMk cId="1371503628" sldId="275"/>
            <ac:spMk id="27" creationId="{86270B7E-3B53-E14D-B267-41174629C70A}"/>
          </ac:spMkLst>
        </pc:spChg>
        <pc:picChg chg="mod">
          <ac:chgData name="Ryan Yoshi Donnellan" userId="S::ryd5@nau.edu::d6753122-e4e3-42bb-8143-45f1365b0bfe" providerId="AD" clId="Web-{3734B9D4-E665-9742-88F4-3D2901FF5753}" dt="2025-03-03T23:34:42.957" v="240" actId="14100"/>
          <ac:picMkLst>
            <pc:docMk/>
            <pc:sldMk cId="1371503628" sldId="275"/>
            <ac:picMk id="16" creationId="{8773B69C-8ACB-520F-B19C-985893A1DB65}"/>
          </ac:picMkLst>
        </pc:picChg>
        <pc:picChg chg="mod">
          <ac:chgData name="Ryan Yoshi Donnellan" userId="S::ryd5@nau.edu::d6753122-e4e3-42bb-8143-45f1365b0bfe" providerId="AD" clId="Web-{3734B9D4-E665-9742-88F4-3D2901FF5753}" dt="2025-03-03T23:34:38.300" v="239" actId="14100"/>
          <ac:picMkLst>
            <pc:docMk/>
            <pc:sldMk cId="1371503628" sldId="275"/>
            <ac:picMk id="17" creationId="{A72487E0-72B9-9E55-B321-8F960E535802}"/>
          </ac:picMkLst>
        </pc:picChg>
        <pc:picChg chg="mod">
          <ac:chgData name="Ryan Yoshi Donnellan" userId="S::ryd5@nau.edu::d6753122-e4e3-42bb-8143-45f1365b0bfe" providerId="AD" clId="Web-{3734B9D4-E665-9742-88F4-3D2901FF5753}" dt="2025-03-03T23:54:18.783" v="271" actId="1076"/>
          <ac:picMkLst>
            <pc:docMk/>
            <pc:sldMk cId="1371503628" sldId="275"/>
            <ac:picMk id="19" creationId="{747FD1C0-A194-C401-3E04-638976AE6B1F}"/>
          </ac:picMkLst>
        </pc:picChg>
        <pc:cxnChg chg="mod">
          <ac:chgData name="Ryan Yoshi Donnellan" userId="S::ryd5@nau.edu::d6753122-e4e3-42bb-8143-45f1365b0bfe" providerId="AD" clId="Web-{3734B9D4-E665-9742-88F4-3D2901FF5753}" dt="2025-03-03T23:34:34.597" v="234" actId="1076"/>
          <ac:cxnSpMkLst>
            <pc:docMk/>
            <pc:sldMk cId="1371503628" sldId="275"/>
            <ac:cxnSpMk id="5" creationId="{A38AE165-8601-C41D-7EEE-E71B9AF29F82}"/>
          </ac:cxnSpMkLst>
        </pc:cxnChg>
        <pc:cxnChg chg="mod">
          <ac:chgData name="Ryan Yoshi Donnellan" userId="S::ryd5@nau.edu::d6753122-e4e3-42bb-8143-45f1365b0bfe" providerId="AD" clId="Web-{3734B9D4-E665-9742-88F4-3D2901FF5753}" dt="2025-03-03T23:34:34.613" v="236" actId="1076"/>
          <ac:cxnSpMkLst>
            <pc:docMk/>
            <pc:sldMk cId="1371503628" sldId="275"/>
            <ac:cxnSpMk id="8" creationId="{50C37176-56BB-9D80-CE03-50D611CEBB41}"/>
          </ac:cxnSpMkLst>
        </pc:cxnChg>
        <pc:cxnChg chg="mod">
          <ac:chgData name="Ryan Yoshi Donnellan" userId="S::ryd5@nau.edu::d6753122-e4e3-42bb-8143-45f1365b0bfe" providerId="AD" clId="Web-{3734B9D4-E665-9742-88F4-3D2901FF5753}" dt="2025-03-03T23:34:34.644" v="238" actId="1076"/>
          <ac:cxnSpMkLst>
            <pc:docMk/>
            <pc:sldMk cId="1371503628" sldId="275"/>
            <ac:cxnSpMk id="12" creationId="{F7A4951F-9F25-872B-5F20-3F9EA60DC416}"/>
          </ac:cxnSpMkLst>
        </pc:cxnChg>
      </pc:sldChg>
      <pc:sldChg chg="modSp">
        <pc:chgData name="Ryan Yoshi Donnellan" userId="S::ryd5@nau.edu::d6753122-e4e3-42bb-8143-45f1365b0bfe" providerId="AD" clId="Web-{3734B9D4-E665-9742-88F4-3D2901FF5753}" dt="2025-03-03T23:32:59.152" v="225" actId="20577"/>
        <pc:sldMkLst>
          <pc:docMk/>
          <pc:sldMk cId="2095348991" sldId="276"/>
        </pc:sldMkLst>
        <pc:spChg chg="mod">
          <ac:chgData name="Ryan Yoshi Donnellan" userId="S::ryd5@nau.edu::d6753122-e4e3-42bb-8143-45f1365b0bfe" providerId="AD" clId="Web-{3734B9D4-E665-9742-88F4-3D2901FF5753}" dt="2025-03-03T23:32:59.152" v="225" actId="20577"/>
          <ac:spMkLst>
            <pc:docMk/>
            <pc:sldMk cId="2095348991" sldId="276"/>
            <ac:spMk id="9" creationId="{45216799-816C-AF5A-964B-46140F0793C5}"/>
          </ac:spMkLst>
        </pc:spChg>
      </pc:sldChg>
      <pc:sldChg chg="modSp">
        <pc:chgData name="Ryan Yoshi Donnellan" userId="S::ryd5@nau.edu::d6753122-e4e3-42bb-8143-45f1365b0bfe" providerId="AD" clId="Web-{3734B9D4-E665-9742-88F4-3D2901FF5753}" dt="2025-03-03T23:29:39.340" v="144" actId="20577"/>
        <pc:sldMkLst>
          <pc:docMk/>
          <pc:sldMk cId="1538309399" sldId="284"/>
        </pc:sldMkLst>
        <pc:spChg chg="mod">
          <ac:chgData name="Ryan Yoshi Donnellan" userId="S::ryd5@nau.edu::d6753122-e4e3-42bb-8143-45f1365b0bfe" providerId="AD" clId="Web-{3734B9D4-E665-9742-88F4-3D2901FF5753}" dt="2025-03-03T23:29:39.340" v="144" actId="20577"/>
          <ac:spMkLst>
            <pc:docMk/>
            <pc:sldMk cId="1538309399" sldId="284"/>
            <ac:spMk id="13" creationId="{4D9C1308-6CDE-0D19-1E38-F4F1B717E391}"/>
          </ac:spMkLst>
        </pc:spChg>
      </pc:sldChg>
      <pc:sldChg chg="delSp modSp">
        <pc:chgData name="Ryan Yoshi Donnellan" userId="S::ryd5@nau.edu::d6753122-e4e3-42bb-8143-45f1365b0bfe" providerId="AD" clId="Web-{3734B9D4-E665-9742-88F4-3D2901FF5753}" dt="2025-03-03T23:55:06.021" v="279" actId="14100"/>
        <pc:sldMkLst>
          <pc:docMk/>
          <pc:sldMk cId="490194010" sldId="285"/>
        </pc:sldMkLst>
        <pc:spChg chg="del">
          <ac:chgData name="Ryan Yoshi Donnellan" userId="S::ryd5@nau.edu::d6753122-e4e3-42bb-8143-45f1365b0bfe" providerId="AD" clId="Web-{3734B9D4-E665-9742-88F4-3D2901FF5753}" dt="2025-03-03T23:54:43.707" v="272"/>
          <ac:spMkLst>
            <pc:docMk/>
            <pc:sldMk cId="490194010" sldId="285"/>
            <ac:spMk id="7" creationId="{3E097ADF-D04D-AFB3-CDD5-20E15DA41DF2}"/>
          </ac:spMkLst>
        </pc:spChg>
        <pc:spChg chg="mod">
          <ac:chgData name="Ryan Yoshi Donnellan" userId="S::ryd5@nau.edu::d6753122-e4e3-42bb-8143-45f1365b0bfe" providerId="AD" clId="Web-{3734B9D4-E665-9742-88F4-3D2901FF5753}" dt="2025-03-03T23:31:09.972" v="168" actId="20577"/>
          <ac:spMkLst>
            <pc:docMk/>
            <pc:sldMk cId="490194010" sldId="285"/>
            <ac:spMk id="13" creationId="{115DF9A3-B83D-C7D2-D81A-B0CA5F90EF76}"/>
          </ac:spMkLst>
        </pc:spChg>
        <pc:spChg chg="del">
          <ac:chgData name="Ryan Yoshi Donnellan" userId="S::ryd5@nau.edu::d6753122-e4e3-42bb-8143-45f1365b0bfe" providerId="AD" clId="Web-{3734B9D4-E665-9742-88F4-3D2901FF5753}" dt="2025-03-03T23:54:54.473" v="276"/>
          <ac:spMkLst>
            <pc:docMk/>
            <pc:sldMk cId="490194010" sldId="285"/>
            <ac:spMk id="27" creationId="{9971F943-533B-B9B7-D1C5-FB7710739C11}"/>
          </ac:spMkLst>
        </pc:spChg>
        <pc:picChg chg="mod">
          <ac:chgData name="Ryan Yoshi Donnellan" userId="S::ryd5@nau.edu::d6753122-e4e3-42bb-8143-45f1365b0bfe" providerId="AD" clId="Web-{3734B9D4-E665-9742-88F4-3D2901FF5753}" dt="2025-03-03T23:55:06.021" v="279" actId="14100"/>
          <ac:picMkLst>
            <pc:docMk/>
            <pc:sldMk cId="490194010" sldId="285"/>
            <ac:picMk id="17" creationId="{8617C282-16FF-0A06-51A5-5AA72C44E79B}"/>
          </ac:picMkLst>
        </pc:picChg>
        <pc:picChg chg="mod">
          <ac:chgData name="Ryan Yoshi Donnellan" userId="S::ryd5@nau.edu::d6753122-e4e3-42bb-8143-45f1365b0bfe" providerId="AD" clId="Web-{3734B9D4-E665-9742-88F4-3D2901FF5753}" dt="2025-03-03T23:55:02.989" v="278" actId="14100"/>
          <ac:picMkLst>
            <pc:docMk/>
            <pc:sldMk cId="490194010" sldId="285"/>
            <ac:picMk id="25" creationId="{AEAAF31D-F990-D18D-6406-18FCD5715F6F}"/>
          </ac:picMkLst>
        </pc:picChg>
      </pc:sldChg>
      <pc:sldChg chg="delSp modSp">
        <pc:chgData name="Ryan Yoshi Donnellan" userId="S::ryd5@nau.edu::d6753122-e4e3-42bb-8143-45f1365b0bfe" providerId="AD" clId="Web-{3734B9D4-E665-9742-88F4-3D2901FF5753}" dt="2025-03-03T23:57:12.718" v="285" actId="1076"/>
        <pc:sldMkLst>
          <pc:docMk/>
          <pc:sldMk cId="1886300959" sldId="286"/>
        </pc:sldMkLst>
        <pc:spChg chg="del">
          <ac:chgData name="Ryan Yoshi Donnellan" userId="S::ryd5@nau.edu::d6753122-e4e3-42bb-8143-45f1365b0bfe" providerId="AD" clId="Web-{3734B9D4-E665-9742-88F4-3D2901FF5753}" dt="2025-03-03T23:56:47.216" v="280"/>
          <ac:spMkLst>
            <pc:docMk/>
            <pc:sldMk cId="1886300959" sldId="286"/>
            <ac:spMk id="7" creationId="{611607BA-E13F-E4AA-103E-78FFD44E2AF6}"/>
          </ac:spMkLst>
        </pc:spChg>
        <pc:spChg chg="mod">
          <ac:chgData name="Ryan Yoshi Donnellan" userId="S::ryd5@nau.edu::d6753122-e4e3-42bb-8143-45f1365b0bfe" providerId="AD" clId="Web-{3734B9D4-E665-9742-88F4-3D2901FF5753}" dt="2025-03-03T23:31:43.256" v="203" actId="20577"/>
          <ac:spMkLst>
            <pc:docMk/>
            <pc:sldMk cId="1886300959" sldId="286"/>
            <ac:spMk id="13" creationId="{6C4A0D0C-485D-DB04-4995-CBC70227E600}"/>
          </ac:spMkLst>
        </pc:spChg>
        <pc:spChg chg="mod">
          <ac:chgData name="Ryan Yoshi Donnellan" userId="S::ryd5@nau.edu::d6753122-e4e3-42bb-8143-45f1365b0bfe" providerId="AD" clId="Web-{3734B9D4-E665-9742-88F4-3D2901FF5753}" dt="2025-03-03T23:57:12.718" v="285" actId="1076"/>
          <ac:spMkLst>
            <pc:docMk/>
            <pc:sldMk cId="1886300959" sldId="286"/>
            <ac:spMk id="15" creationId="{27743884-D15A-CD47-001C-0A6945D24CD9}"/>
          </ac:spMkLst>
        </pc:spChg>
        <pc:picChg chg="mod">
          <ac:chgData name="Ryan Yoshi Donnellan" userId="S::ryd5@nau.edu::d6753122-e4e3-42bb-8143-45f1365b0bfe" providerId="AD" clId="Web-{3734B9D4-E665-9742-88F4-3D2901FF5753}" dt="2025-03-03T23:56:48.451" v="283" actId="1076"/>
          <ac:picMkLst>
            <pc:docMk/>
            <pc:sldMk cId="1886300959" sldId="286"/>
            <ac:picMk id="2" creationId="{5FD66D50-F75F-F07C-CB2E-E460D0A30DEE}"/>
          </ac:picMkLst>
        </pc:picChg>
        <pc:picChg chg="mod">
          <ac:chgData name="Ryan Yoshi Donnellan" userId="S::ryd5@nau.edu::d6753122-e4e3-42bb-8143-45f1365b0bfe" providerId="AD" clId="Web-{3734B9D4-E665-9742-88F4-3D2901FF5753}" dt="2025-03-03T23:56:54.826" v="284" actId="1076"/>
          <ac:picMkLst>
            <pc:docMk/>
            <pc:sldMk cId="1886300959" sldId="286"/>
            <ac:picMk id="9" creationId="{221AFD9C-718D-152E-6991-98EE2E90EFCF}"/>
          </ac:picMkLst>
        </pc:picChg>
      </pc:sldChg>
      <pc:sldChg chg="modSp">
        <pc:chgData name="Ryan Yoshi Donnellan" userId="S::ryd5@nau.edu::d6753122-e4e3-42bb-8143-45f1365b0bfe" providerId="AD" clId="Web-{3734B9D4-E665-9742-88F4-3D2901FF5753}" dt="2025-03-03T23:04:47.005" v="69" actId="1076"/>
        <pc:sldMkLst>
          <pc:docMk/>
          <pc:sldMk cId="2553679986" sldId="287"/>
        </pc:sldMkLst>
        <pc:picChg chg="mod modCrop">
          <ac:chgData name="Ryan Yoshi Donnellan" userId="S::ryd5@nau.edu::d6753122-e4e3-42bb-8143-45f1365b0bfe" providerId="AD" clId="Web-{3734B9D4-E665-9742-88F4-3D2901FF5753}" dt="2025-03-03T23:04:47.005" v="69" actId="1076"/>
          <ac:picMkLst>
            <pc:docMk/>
            <pc:sldMk cId="2553679986" sldId="287"/>
            <ac:picMk id="10" creationId="{1DFEF8FF-1CC3-132F-7E0B-343E6CEC822B}"/>
          </ac:picMkLst>
        </pc:picChg>
      </pc:sldChg>
      <pc:sldChg chg="addSp delSp modSp">
        <pc:chgData name="Ryan Yoshi Donnellan" userId="S::ryd5@nau.edu::d6753122-e4e3-42bb-8143-45f1365b0bfe" providerId="AD" clId="Web-{3734B9D4-E665-9742-88F4-3D2901FF5753}" dt="2025-03-04T00:03:10.012" v="320" actId="1076"/>
        <pc:sldMkLst>
          <pc:docMk/>
          <pc:sldMk cId="2202928875" sldId="290"/>
        </pc:sldMkLst>
        <pc:spChg chg="mod">
          <ac:chgData name="Ryan Yoshi Donnellan" userId="S::ryd5@nau.edu::d6753122-e4e3-42bb-8143-45f1365b0bfe" providerId="AD" clId="Web-{3734B9D4-E665-9742-88F4-3D2901FF5753}" dt="2025-03-03T23:41:02.783" v="264" actId="20577"/>
          <ac:spMkLst>
            <pc:docMk/>
            <pc:sldMk cId="2202928875" sldId="290"/>
            <ac:spMk id="3" creationId="{693B2440-CE64-5286-74A3-7336C4C210C4}"/>
          </ac:spMkLst>
        </pc:spChg>
        <pc:spChg chg="del">
          <ac:chgData name="Ryan Yoshi Donnellan" userId="S::ryd5@nau.edu::d6753122-e4e3-42bb-8143-45f1365b0bfe" providerId="AD" clId="Web-{3734B9D4-E665-9742-88F4-3D2901FF5753}" dt="2025-03-03T23:38:36.366" v="243"/>
          <ac:spMkLst>
            <pc:docMk/>
            <pc:sldMk cId="2202928875" sldId="290"/>
            <ac:spMk id="4" creationId="{BCD774C4-C863-91B0-0416-1E0F0BE42D0F}"/>
          </ac:spMkLst>
        </pc:spChg>
        <pc:spChg chg="del mod">
          <ac:chgData name="Ryan Yoshi Donnellan" userId="S::ryd5@nau.edu::d6753122-e4e3-42bb-8143-45f1365b0bfe" providerId="AD" clId="Web-{3734B9D4-E665-9742-88F4-3D2901FF5753}" dt="2025-03-03T23:38:33.647" v="242"/>
          <ac:spMkLst>
            <pc:docMk/>
            <pc:sldMk cId="2202928875" sldId="290"/>
            <ac:spMk id="8" creationId="{BE0C164C-5FEB-B147-9C60-52BB2BA2046E}"/>
          </ac:spMkLst>
        </pc:spChg>
        <pc:spChg chg="del">
          <ac:chgData name="Ryan Yoshi Donnellan" userId="S::ryd5@nau.edu::d6753122-e4e3-42bb-8143-45f1365b0bfe" providerId="AD" clId="Web-{3734B9D4-E665-9742-88F4-3D2901FF5753}" dt="2025-03-03T23:38:46.476" v="247"/>
          <ac:spMkLst>
            <pc:docMk/>
            <pc:sldMk cId="2202928875" sldId="290"/>
            <ac:spMk id="11" creationId="{7983232A-D61D-B6BB-8BC9-03686E3A1E95}"/>
          </ac:spMkLst>
        </pc:spChg>
        <pc:spChg chg="del">
          <ac:chgData name="Ryan Yoshi Donnellan" userId="S::ryd5@nau.edu::d6753122-e4e3-42bb-8143-45f1365b0bfe" providerId="AD" clId="Web-{3734B9D4-E665-9742-88F4-3D2901FF5753}" dt="2025-03-03T23:38:42.147" v="245"/>
          <ac:spMkLst>
            <pc:docMk/>
            <pc:sldMk cId="2202928875" sldId="290"/>
            <ac:spMk id="12" creationId="{26C3D257-53F5-E6E8-33C6-E260EAA1B2D4}"/>
          </ac:spMkLst>
        </pc:spChg>
        <pc:spChg chg="del">
          <ac:chgData name="Ryan Yoshi Donnellan" userId="S::ryd5@nau.edu::d6753122-e4e3-42bb-8143-45f1365b0bfe" providerId="AD" clId="Web-{3734B9D4-E665-9742-88F4-3D2901FF5753}" dt="2025-03-03T23:38:43.960" v="246"/>
          <ac:spMkLst>
            <pc:docMk/>
            <pc:sldMk cId="2202928875" sldId="290"/>
            <ac:spMk id="13" creationId="{D162E662-353D-4409-5D5B-75A8D228DD6F}"/>
          </ac:spMkLst>
        </pc:spChg>
        <pc:spChg chg="mod">
          <ac:chgData name="Ryan Yoshi Donnellan" userId="S::ryd5@nau.edu::d6753122-e4e3-42bb-8143-45f1365b0bfe" providerId="AD" clId="Web-{3734B9D4-E665-9742-88F4-3D2901FF5753}" dt="2025-03-03T23:39:15.541" v="253" actId="1076"/>
          <ac:spMkLst>
            <pc:docMk/>
            <pc:sldMk cId="2202928875" sldId="290"/>
            <ac:spMk id="14" creationId="{63F553FD-072F-085A-DBB7-7D85B3073EC9}"/>
          </ac:spMkLst>
        </pc:spChg>
        <pc:spChg chg="del">
          <ac:chgData name="Ryan Yoshi Donnellan" userId="S::ryd5@nau.edu::d6753122-e4e3-42bb-8143-45f1365b0bfe" providerId="AD" clId="Web-{3734B9D4-E665-9742-88F4-3D2901FF5753}" dt="2025-03-03T23:38:39.382" v="244"/>
          <ac:spMkLst>
            <pc:docMk/>
            <pc:sldMk cId="2202928875" sldId="290"/>
            <ac:spMk id="16" creationId="{439A7E2E-84E2-598C-6AD3-8DA9C3D33F45}"/>
          </ac:spMkLst>
        </pc:spChg>
        <pc:spChg chg="add mod">
          <ac:chgData name="Ryan Yoshi Donnellan" userId="S::ryd5@nau.edu::d6753122-e4e3-42bb-8143-45f1365b0bfe" providerId="AD" clId="Web-{3734B9D4-E665-9742-88F4-3D2901FF5753}" dt="2025-03-04T00:03:10.012" v="320" actId="1076"/>
          <ac:spMkLst>
            <pc:docMk/>
            <pc:sldMk cId="2202928875" sldId="290"/>
            <ac:spMk id="17" creationId="{BC481890-93E2-907D-F45E-31279E728E93}"/>
          </ac:spMkLst>
        </pc:spChg>
        <pc:graphicFrameChg chg="add mod modGraphic">
          <ac:chgData name="Ryan Yoshi Donnellan" userId="S::ryd5@nau.edu::d6753122-e4e3-42bb-8143-45f1365b0bfe" providerId="AD" clId="Web-{3734B9D4-E665-9742-88F4-3D2901FF5753}" dt="2025-03-03T23:42:03.538" v="268"/>
          <ac:graphicFrameMkLst>
            <pc:docMk/>
            <pc:sldMk cId="2202928875" sldId="290"/>
            <ac:graphicFrameMk id="10" creationId="{4D3A5921-4505-042B-1731-D3916C4208DB}"/>
          </ac:graphicFrameMkLst>
        </pc:graphicFrameChg>
        <pc:cxnChg chg="del">
          <ac:chgData name="Ryan Yoshi Donnellan" userId="S::ryd5@nau.edu::d6753122-e4e3-42bb-8143-45f1365b0bfe" providerId="AD" clId="Web-{3734B9D4-E665-9742-88F4-3D2901FF5753}" dt="2025-03-03T23:38:48.273" v="248"/>
          <ac:cxnSpMkLst>
            <pc:docMk/>
            <pc:sldMk cId="2202928875" sldId="290"/>
            <ac:cxnSpMk id="25" creationId="{FD487E01-0560-1183-FC6A-F0C792597BB9}"/>
          </ac:cxnSpMkLst>
        </pc:cxnChg>
      </pc:sldChg>
      <pc:sldChg chg="modSp">
        <pc:chgData name="Ryan Yoshi Donnellan" userId="S::ryd5@nau.edu::d6753122-e4e3-42bb-8143-45f1365b0bfe" providerId="AD" clId="Web-{3734B9D4-E665-9742-88F4-3D2901FF5753}" dt="2025-03-03T22:58:35.851" v="62" actId="1076"/>
        <pc:sldMkLst>
          <pc:docMk/>
          <pc:sldMk cId="2610745613" sldId="291"/>
        </pc:sldMkLst>
        <pc:spChg chg="mod">
          <ac:chgData name="Ryan Yoshi Donnellan" userId="S::ryd5@nau.edu::d6753122-e4e3-42bb-8143-45f1365b0bfe" providerId="AD" clId="Web-{3734B9D4-E665-9742-88F4-3D2901FF5753}" dt="2025-03-03T22:58:35.851" v="62" actId="1076"/>
          <ac:spMkLst>
            <pc:docMk/>
            <pc:sldMk cId="2610745613" sldId="291"/>
            <ac:spMk id="15" creationId="{3DE7F558-6C0C-AEAB-41AB-088244329C98}"/>
          </ac:spMkLst>
        </pc:spChg>
        <pc:cxnChg chg="mod">
          <ac:chgData name="Ryan Yoshi Donnellan" userId="S::ryd5@nau.edu::d6753122-e4e3-42bb-8143-45f1365b0bfe" providerId="AD" clId="Web-{3734B9D4-E665-9742-88F4-3D2901FF5753}" dt="2025-03-03T22:58:35.851" v="62" actId="1076"/>
          <ac:cxnSpMkLst>
            <pc:docMk/>
            <pc:sldMk cId="2610745613" sldId="291"/>
            <ac:cxnSpMk id="17" creationId="{8EC9BD89-EDBD-992D-2FE5-7AF9D950612E}"/>
          </ac:cxnSpMkLst>
        </pc:cxnChg>
        <pc:cxnChg chg="mod">
          <ac:chgData name="Ryan Yoshi Donnellan" userId="S::ryd5@nau.edu::d6753122-e4e3-42bb-8143-45f1365b0bfe" providerId="AD" clId="Web-{3734B9D4-E665-9742-88F4-3D2901FF5753}" dt="2025-03-03T22:58:35.851" v="62" actId="1076"/>
          <ac:cxnSpMkLst>
            <pc:docMk/>
            <pc:sldMk cId="2610745613" sldId="291"/>
            <ac:cxnSpMk id="25" creationId="{D1F1F086-46C4-E194-ADEC-72671975C9F4}"/>
          </ac:cxnSpMkLst>
        </pc:cxnChg>
      </pc:sldChg>
      <pc:sldChg chg="modSp">
        <pc:chgData name="Ryan Yoshi Donnellan" userId="S::ryd5@nau.edu::d6753122-e4e3-42bb-8143-45f1365b0bfe" providerId="AD" clId="Web-{3734B9D4-E665-9742-88F4-3D2901FF5753}" dt="2025-03-03T23:02:28.650" v="64" actId="1076"/>
        <pc:sldMkLst>
          <pc:docMk/>
          <pc:sldMk cId="419951228" sldId="293"/>
        </pc:sldMkLst>
        <pc:spChg chg="mod">
          <ac:chgData name="Ryan Yoshi Donnellan" userId="S::ryd5@nau.edu::d6753122-e4e3-42bb-8143-45f1365b0bfe" providerId="AD" clId="Web-{3734B9D4-E665-9742-88F4-3D2901FF5753}" dt="2025-03-03T23:02:28.650" v="64" actId="1076"/>
          <ac:spMkLst>
            <pc:docMk/>
            <pc:sldMk cId="419951228" sldId="293"/>
            <ac:spMk id="8" creationId="{FD29BEC1-25EE-D1B7-6825-EBB39F51C59F}"/>
          </ac:spMkLst>
        </pc:spChg>
      </pc:sldChg>
    </pc:docChg>
  </pc:docChgLst>
  <pc:docChgLst>
    <pc:chgData name="Justin Michael Joy" userId="S::jmj567@nau.edu::849ff3f0-df8e-4f76-988b-8897e999ef3f" providerId="AD" clId="Web-{167BE6E3-720F-4980-9F62-CE3295F03A1F}"/>
    <pc:docChg chg="addSld modSld">
      <pc:chgData name="Justin Michael Joy" userId="S::jmj567@nau.edu::849ff3f0-df8e-4f76-988b-8897e999ef3f" providerId="AD" clId="Web-{167BE6E3-720F-4980-9F62-CE3295F03A1F}" dt="2025-03-02T18:38:17.170" v="15" actId="20577"/>
      <pc:docMkLst>
        <pc:docMk/>
      </pc:docMkLst>
      <pc:sldChg chg="modSp">
        <pc:chgData name="Justin Michael Joy" userId="S::jmj567@nau.edu::849ff3f0-df8e-4f76-988b-8897e999ef3f" providerId="AD" clId="Web-{167BE6E3-720F-4980-9F62-CE3295F03A1F}" dt="2025-03-02T18:33:51.106" v="12" actId="20577"/>
        <pc:sldMkLst>
          <pc:docMk/>
          <pc:sldMk cId="1371503628" sldId="275"/>
        </pc:sldMkLst>
        <pc:spChg chg="mod">
          <ac:chgData name="Justin Michael Joy" userId="S::jmj567@nau.edu::849ff3f0-df8e-4f76-988b-8897e999ef3f" providerId="AD" clId="Web-{167BE6E3-720F-4980-9F62-CE3295F03A1F}" dt="2025-03-02T18:33:51.106" v="12" actId="20577"/>
          <ac:spMkLst>
            <pc:docMk/>
            <pc:sldMk cId="1371503628" sldId="275"/>
            <ac:spMk id="3" creationId="{5FEBD7BC-5776-C050-2E01-38433909EC08}"/>
          </ac:spMkLst>
        </pc:spChg>
      </pc:sldChg>
      <pc:sldChg chg="modSp add replId">
        <pc:chgData name="Justin Michael Joy" userId="S::jmj567@nau.edu::849ff3f0-df8e-4f76-988b-8897e999ef3f" providerId="AD" clId="Web-{167BE6E3-720F-4980-9F62-CE3295F03A1F}" dt="2025-03-02T18:32:45.196" v="4" actId="20577"/>
        <pc:sldMkLst>
          <pc:docMk/>
          <pc:sldMk cId="1711103067" sldId="281"/>
        </pc:sldMkLst>
        <pc:spChg chg="mod">
          <ac:chgData name="Justin Michael Joy" userId="S::jmj567@nau.edu::849ff3f0-df8e-4f76-988b-8897e999ef3f" providerId="AD" clId="Web-{167BE6E3-720F-4980-9F62-CE3295F03A1F}" dt="2025-03-02T18:32:45.196" v="4" actId="20577"/>
          <ac:spMkLst>
            <pc:docMk/>
            <pc:sldMk cId="1711103067" sldId="281"/>
            <ac:spMk id="3" creationId="{3168F7CF-00E7-82AF-2419-05C7F9F09466}"/>
          </ac:spMkLst>
        </pc:spChg>
      </pc:sldChg>
      <pc:sldChg chg="modSp add replId">
        <pc:chgData name="Justin Michael Joy" userId="S::jmj567@nau.edu::849ff3f0-df8e-4f76-988b-8897e999ef3f" providerId="AD" clId="Web-{167BE6E3-720F-4980-9F62-CE3295F03A1F}" dt="2025-03-02T18:33:04.088" v="9" actId="20577"/>
        <pc:sldMkLst>
          <pc:docMk/>
          <pc:sldMk cId="1755806573" sldId="282"/>
        </pc:sldMkLst>
        <pc:spChg chg="mod">
          <ac:chgData name="Justin Michael Joy" userId="S::jmj567@nau.edu::849ff3f0-df8e-4f76-988b-8897e999ef3f" providerId="AD" clId="Web-{167BE6E3-720F-4980-9F62-CE3295F03A1F}" dt="2025-03-02T18:33:04.088" v="9" actId="20577"/>
          <ac:spMkLst>
            <pc:docMk/>
            <pc:sldMk cId="1755806573" sldId="282"/>
            <ac:spMk id="3" creationId="{788A7B4A-381B-6EFC-B3DC-50549B8F0303}"/>
          </ac:spMkLst>
        </pc:spChg>
      </pc:sldChg>
      <pc:sldChg chg="modSp add replId">
        <pc:chgData name="Justin Michael Joy" userId="S::jmj567@nau.edu::849ff3f0-df8e-4f76-988b-8897e999ef3f" providerId="AD" clId="Web-{167BE6E3-720F-4980-9F62-CE3295F03A1F}" dt="2025-03-02T18:38:17.170" v="15" actId="20577"/>
        <pc:sldMkLst>
          <pc:docMk/>
          <pc:sldMk cId="2107042176" sldId="283"/>
        </pc:sldMkLst>
        <pc:spChg chg="mod">
          <ac:chgData name="Justin Michael Joy" userId="S::jmj567@nau.edu::849ff3f0-df8e-4f76-988b-8897e999ef3f" providerId="AD" clId="Web-{167BE6E3-720F-4980-9F62-CE3295F03A1F}" dt="2025-03-02T18:38:17.170" v="15" actId="20577"/>
          <ac:spMkLst>
            <pc:docMk/>
            <pc:sldMk cId="2107042176" sldId="283"/>
            <ac:spMk id="3" creationId="{CE371E2B-3222-28B5-9122-2FD706387E01}"/>
          </ac:spMkLst>
        </pc:spChg>
      </pc:sldChg>
    </pc:docChg>
  </pc:docChgLst>
  <pc:docChgLst>
    <pc:chgData name="Justin Michael Joy" userId="S::jmj567@nau.edu::849ff3f0-df8e-4f76-988b-8897e999ef3f" providerId="AD" clId="Web-{C31C6AA4-2E09-4BF3-ACE0-F634A63354F0}"/>
    <pc:docChg chg="modSld">
      <pc:chgData name="Justin Michael Joy" userId="S::jmj567@nau.edu::849ff3f0-df8e-4f76-988b-8897e999ef3f" providerId="AD" clId="Web-{C31C6AA4-2E09-4BF3-ACE0-F634A63354F0}" dt="2025-03-03T23:45:33.291" v="60" actId="20577"/>
      <pc:docMkLst>
        <pc:docMk/>
      </pc:docMkLst>
      <pc:sldChg chg="modSp">
        <pc:chgData name="Justin Michael Joy" userId="S::jmj567@nau.edu::849ff3f0-df8e-4f76-988b-8897e999ef3f" providerId="AD" clId="Web-{C31C6AA4-2E09-4BF3-ACE0-F634A63354F0}" dt="2025-03-03T23:35:23.418" v="25" actId="20577"/>
        <pc:sldMkLst>
          <pc:docMk/>
          <pc:sldMk cId="1656229110" sldId="270"/>
        </pc:sldMkLst>
        <pc:spChg chg="mod">
          <ac:chgData name="Justin Michael Joy" userId="S::jmj567@nau.edu::849ff3f0-df8e-4f76-988b-8897e999ef3f" providerId="AD" clId="Web-{C31C6AA4-2E09-4BF3-ACE0-F634A63354F0}" dt="2025-03-03T23:35:23.418" v="25" actId="20577"/>
          <ac:spMkLst>
            <pc:docMk/>
            <pc:sldMk cId="1656229110" sldId="270"/>
            <ac:spMk id="3" creationId="{0C0064AD-9E39-4094-88ED-A19F28F59327}"/>
          </ac:spMkLst>
        </pc:spChg>
      </pc:sldChg>
      <pc:sldChg chg="modSp">
        <pc:chgData name="Justin Michael Joy" userId="S::jmj567@nau.edu::849ff3f0-df8e-4f76-988b-8897e999ef3f" providerId="AD" clId="Web-{C31C6AA4-2E09-4BF3-ACE0-F634A63354F0}" dt="2025-03-03T23:36:20.141" v="37" actId="20577"/>
        <pc:sldMkLst>
          <pc:docMk/>
          <pc:sldMk cId="1575519860" sldId="271"/>
        </pc:sldMkLst>
        <pc:spChg chg="mod">
          <ac:chgData name="Justin Michael Joy" userId="S::jmj567@nau.edu::849ff3f0-df8e-4f76-988b-8897e999ef3f" providerId="AD" clId="Web-{C31C6AA4-2E09-4BF3-ACE0-F634A63354F0}" dt="2025-03-03T23:36:20.141" v="37" actId="20577"/>
          <ac:spMkLst>
            <pc:docMk/>
            <pc:sldMk cId="1575519860" sldId="271"/>
            <ac:spMk id="3" creationId="{0C0064AD-9E39-4094-88ED-A19F28F59327}"/>
          </ac:spMkLst>
        </pc:spChg>
      </pc:sldChg>
      <pc:sldChg chg="delSp modSp">
        <pc:chgData name="Justin Michael Joy" userId="S::jmj567@nau.edu::849ff3f0-df8e-4f76-988b-8897e999ef3f" providerId="AD" clId="Web-{C31C6AA4-2E09-4BF3-ACE0-F634A63354F0}" dt="2025-03-03T23:31:23.775" v="10"/>
        <pc:sldMkLst>
          <pc:docMk/>
          <pc:sldMk cId="1371503628" sldId="275"/>
        </pc:sldMkLst>
        <pc:spChg chg="del">
          <ac:chgData name="Justin Michael Joy" userId="S::jmj567@nau.edu::849ff3f0-df8e-4f76-988b-8897e999ef3f" providerId="AD" clId="Web-{C31C6AA4-2E09-4BF3-ACE0-F634A63354F0}" dt="2025-03-03T23:30:43.694" v="5"/>
          <ac:spMkLst>
            <pc:docMk/>
            <pc:sldMk cId="1371503628" sldId="275"/>
            <ac:spMk id="10" creationId="{AD5E1846-5C77-3CAF-E648-E688200FD402}"/>
          </ac:spMkLst>
        </pc:spChg>
        <pc:spChg chg="del">
          <ac:chgData name="Justin Michael Joy" userId="S::jmj567@nau.edu::849ff3f0-df8e-4f76-988b-8897e999ef3f" providerId="AD" clId="Web-{C31C6AA4-2E09-4BF3-ACE0-F634A63354F0}" dt="2025-03-03T23:30:48.288" v="6"/>
          <ac:spMkLst>
            <pc:docMk/>
            <pc:sldMk cId="1371503628" sldId="275"/>
            <ac:spMk id="15" creationId="{E199AC7D-AB75-BC30-80A3-4671E98C9F09}"/>
          </ac:spMkLst>
        </pc:spChg>
        <pc:picChg chg="ord">
          <ac:chgData name="Justin Michael Joy" userId="S::jmj567@nau.edu::849ff3f0-df8e-4f76-988b-8897e999ef3f" providerId="AD" clId="Web-{C31C6AA4-2E09-4BF3-ACE0-F634A63354F0}" dt="2025-03-03T23:31:00.554" v="7"/>
          <ac:picMkLst>
            <pc:docMk/>
            <pc:sldMk cId="1371503628" sldId="275"/>
            <ac:picMk id="2" creationId="{AB6C48B3-37A1-EA0B-6067-E54245F7DD1D}"/>
          </ac:picMkLst>
        </pc:picChg>
        <pc:picChg chg="mod ord">
          <ac:chgData name="Justin Michael Joy" userId="S::jmj567@nau.edu::849ff3f0-df8e-4f76-988b-8897e999ef3f" providerId="AD" clId="Web-{C31C6AA4-2E09-4BF3-ACE0-F634A63354F0}" dt="2025-03-03T23:31:23.775" v="10"/>
          <ac:picMkLst>
            <pc:docMk/>
            <pc:sldMk cId="1371503628" sldId="275"/>
            <ac:picMk id="16" creationId="{8773B69C-8ACB-520F-B19C-985893A1DB65}"/>
          </ac:picMkLst>
        </pc:picChg>
      </pc:sldChg>
      <pc:sldChg chg="modSp">
        <pc:chgData name="Justin Michael Joy" userId="S::jmj567@nau.edu::849ff3f0-df8e-4f76-988b-8897e999ef3f" providerId="AD" clId="Web-{C31C6AA4-2E09-4BF3-ACE0-F634A63354F0}" dt="2025-03-03T23:45:33.291" v="60" actId="20577"/>
        <pc:sldMkLst>
          <pc:docMk/>
          <pc:sldMk cId="1755806573" sldId="282"/>
        </pc:sldMkLst>
        <pc:spChg chg="mod">
          <ac:chgData name="Justin Michael Joy" userId="S::jmj567@nau.edu::849ff3f0-df8e-4f76-988b-8897e999ef3f" providerId="AD" clId="Web-{C31C6AA4-2E09-4BF3-ACE0-F634A63354F0}" dt="2025-03-03T23:45:33.291" v="60" actId="20577"/>
          <ac:spMkLst>
            <pc:docMk/>
            <pc:sldMk cId="1755806573" sldId="282"/>
            <ac:spMk id="3" creationId="{788A7B4A-381B-6EFC-B3DC-50549B8F0303}"/>
          </ac:spMkLst>
        </pc:spChg>
        <pc:spChg chg="mod">
          <ac:chgData name="Justin Michael Joy" userId="S::jmj567@nau.edu::849ff3f0-df8e-4f76-988b-8897e999ef3f" providerId="AD" clId="Web-{C31C6AA4-2E09-4BF3-ACE0-F634A63354F0}" dt="2025-03-03T23:37:43.475" v="44" actId="20577"/>
          <ac:spMkLst>
            <pc:docMk/>
            <pc:sldMk cId="1755806573" sldId="282"/>
            <ac:spMk id="13" creationId="{E888682D-0D90-34B0-6010-074A19B7B347}"/>
          </ac:spMkLst>
        </pc:spChg>
      </pc:sldChg>
      <pc:sldChg chg="delSp modSp">
        <pc:chgData name="Justin Michael Joy" userId="S::jmj567@nau.edu::849ff3f0-df8e-4f76-988b-8897e999ef3f" providerId="AD" clId="Web-{C31C6AA4-2E09-4BF3-ACE0-F634A63354F0}" dt="2025-03-03T23:33:35.503" v="23" actId="1076"/>
        <pc:sldMkLst>
          <pc:docMk/>
          <pc:sldMk cId="490194010" sldId="285"/>
        </pc:sldMkLst>
        <pc:spChg chg="del">
          <ac:chgData name="Justin Michael Joy" userId="S::jmj567@nau.edu::849ff3f0-df8e-4f76-988b-8897e999ef3f" providerId="AD" clId="Web-{C31C6AA4-2E09-4BF3-ACE0-F634A63354F0}" dt="2025-03-03T23:33:16.096" v="20"/>
          <ac:spMkLst>
            <pc:docMk/>
            <pc:sldMk cId="490194010" sldId="285"/>
            <ac:spMk id="10" creationId="{352799E5-9856-4160-CB26-1AEB9A950310}"/>
          </ac:spMkLst>
        </pc:spChg>
        <pc:spChg chg="del">
          <ac:chgData name="Justin Michael Joy" userId="S::jmj567@nau.edu::849ff3f0-df8e-4f76-988b-8897e999ef3f" providerId="AD" clId="Web-{C31C6AA4-2E09-4BF3-ACE0-F634A63354F0}" dt="2025-03-03T23:33:19.799" v="21"/>
          <ac:spMkLst>
            <pc:docMk/>
            <pc:sldMk cId="490194010" sldId="285"/>
            <ac:spMk id="15" creationId="{8CBB2444-26BC-6B13-A6AF-FF112CFB4230}"/>
          </ac:spMkLst>
        </pc:spChg>
        <pc:picChg chg="mod">
          <ac:chgData name="Justin Michael Joy" userId="S::jmj567@nau.edu::849ff3f0-df8e-4f76-988b-8897e999ef3f" providerId="AD" clId="Web-{C31C6AA4-2E09-4BF3-ACE0-F634A63354F0}" dt="2025-03-03T23:33:35.503" v="23" actId="1076"/>
          <ac:picMkLst>
            <pc:docMk/>
            <pc:sldMk cId="490194010" sldId="285"/>
            <ac:picMk id="16" creationId="{B2C6F46E-B67D-DB4D-9402-92200E61F697}"/>
          </ac:picMkLst>
        </pc:picChg>
      </pc:sldChg>
      <pc:sldChg chg="modSp">
        <pc:chgData name="Justin Michael Joy" userId="S::jmj567@nau.edu::849ff3f0-df8e-4f76-988b-8897e999ef3f" providerId="AD" clId="Web-{C31C6AA4-2E09-4BF3-ACE0-F634A63354F0}" dt="2025-03-03T23:45:21.697" v="58" actId="20577"/>
        <pc:sldMkLst>
          <pc:docMk/>
          <pc:sldMk cId="3823005117" sldId="288"/>
        </pc:sldMkLst>
        <pc:spChg chg="mod">
          <ac:chgData name="Justin Michael Joy" userId="S::jmj567@nau.edu::849ff3f0-df8e-4f76-988b-8897e999ef3f" providerId="AD" clId="Web-{C31C6AA4-2E09-4BF3-ACE0-F634A63354F0}" dt="2025-03-03T23:45:21.697" v="58" actId="20577"/>
          <ac:spMkLst>
            <pc:docMk/>
            <pc:sldMk cId="3823005117" sldId="288"/>
            <ac:spMk id="3" creationId="{A7027422-BF02-4F68-CB0B-FE22926E51C3}"/>
          </ac:spMkLst>
        </pc:spChg>
        <pc:spChg chg="mod">
          <ac:chgData name="Justin Michael Joy" userId="S::jmj567@nau.edu::849ff3f0-df8e-4f76-988b-8897e999ef3f" providerId="AD" clId="Web-{C31C6AA4-2E09-4BF3-ACE0-F634A63354F0}" dt="2025-03-03T23:45:01.539" v="57" actId="20577"/>
          <ac:spMkLst>
            <pc:docMk/>
            <pc:sldMk cId="3823005117" sldId="288"/>
            <ac:spMk id="13" creationId="{92B5593A-941E-2FE3-0576-1799457E5CFC}"/>
          </ac:spMkLst>
        </pc:spChg>
      </pc:sldChg>
      <pc:sldChg chg="modSp">
        <pc:chgData name="Justin Michael Joy" userId="S::jmj567@nau.edu::849ff3f0-df8e-4f76-988b-8897e999ef3f" providerId="AD" clId="Web-{C31C6AA4-2E09-4BF3-ACE0-F634A63354F0}" dt="2025-03-03T23:41:47.915" v="48"/>
        <pc:sldMkLst>
          <pc:docMk/>
          <pc:sldMk cId="2202928875" sldId="290"/>
        </pc:sldMkLst>
        <pc:graphicFrameChg chg="mod modGraphic">
          <ac:chgData name="Justin Michael Joy" userId="S::jmj567@nau.edu::849ff3f0-df8e-4f76-988b-8897e999ef3f" providerId="AD" clId="Web-{C31C6AA4-2E09-4BF3-ACE0-F634A63354F0}" dt="2025-03-03T23:41:47.915" v="48"/>
          <ac:graphicFrameMkLst>
            <pc:docMk/>
            <pc:sldMk cId="2202928875" sldId="290"/>
            <ac:graphicFrameMk id="10" creationId="{4D3A5921-4505-042B-1731-D3916C4208DB}"/>
          </ac:graphicFrameMkLst>
        </pc:graphicFrameChg>
      </pc:sldChg>
      <pc:sldChg chg="delSp modSp">
        <pc:chgData name="Justin Michael Joy" userId="S::jmj567@nau.edu::849ff3f0-df8e-4f76-988b-8897e999ef3f" providerId="AD" clId="Web-{C31C6AA4-2E09-4BF3-ACE0-F634A63354F0}" dt="2025-03-03T23:26:28.847" v="4" actId="20577"/>
        <pc:sldMkLst>
          <pc:docMk/>
          <pc:sldMk cId="419951228" sldId="293"/>
        </pc:sldMkLst>
        <pc:spChg chg="del mod">
          <ac:chgData name="Justin Michael Joy" userId="S::jmj567@nau.edu::849ff3f0-df8e-4f76-988b-8897e999ef3f" providerId="AD" clId="Web-{C31C6AA4-2E09-4BF3-ACE0-F634A63354F0}" dt="2025-03-03T23:24:37.885" v="1"/>
          <ac:spMkLst>
            <pc:docMk/>
            <pc:sldMk cId="419951228" sldId="293"/>
            <ac:spMk id="8" creationId="{FD29BEC1-25EE-D1B7-6825-EBB39F51C59F}"/>
          </ac:spMkLst>
        </pc:spChg>
        <pc:spChg chg="mod">
          <ac:chgData name="Justin Michael Joy" userId="S::jmj567@nau.edu::849ff3f0-df8e-4f76-988b-8897e999ef3f" providerId="AD" clId="Web-{C31C6AA4-2E09-4BF3-ACE0-F634A63354F0}" dt="2025-03-03T23:26:28.847" v="4" actId="20577"/>
          <ac:spMkLst>
            <pc:docMk/>
            <pc:sldMk cId="419951228" sldId="293"/>
            <ac:spMk id="17" creationId="{E4822647-1497-321D-A0DC-EB233F3A4578}"/>
          </ac:spMkLst>
        </pc:spChg>
      </pc:sldChg>
    </pc:docChg>
  </pc:docChgLst>
  <pc:docChgLst>
    <pc:chgData name="Joseph Thomas Mathews" userId="S::jtm468@nau.edu::59d028b0-7319-415d-bd8a-0d58bcde851e" providerId="AD" clId="Web-{7CE4703E-C27D-8EB8-B4E4-29F221392CB2}"/>
    <pc:docChg chg="modSld">
      <pc:chgData name="Joseph Thomas Mathews" userId="S::jtm468@nau.edu::59d028b0-7319-415d-bd8a-0d58bcde851e" providerId="AD" clId="Web-{7CE4703E-C27D-8EB8-B4E4-29F221392CB2}" dt="2025-05-04T23:16:21.530" v="36" actId="14100"/>
      <pc:docMkLst>
        <pc:docMk/>
      </pc:docMkLst>
      <pc:sldChg chg="modSp">
        <pc:chgData name="Joseph Thomas Mathews" userId="S::jtm468@nau.edu::59d028b0-7319-415d-bd8a-0d58bcde851e" providerId="AD" clId="Web-{7CE4703E-C27D-8EB8-B4E4-29F221392CB2}" dt="2025-05-04T23:09:54.100" v="11" actId="14100"/>
        <pc:sldMkLst>
          <pc:docMk/>
          <pc:sldMk cId="1371503628" sldId="275"/>
        </pc:sldMkLst>
        <pc:picChg chg="mod ord">
          <ac:chgData name="Joseph Thomas Mathews" userId="S::jtm468@nau.edu::59d028b0-7319-415d-bd8a-0d58bcde851e" providerId="AD" clId="Web-{7CE4703E-C27D-8EB8-B4E4-29F221392CB2}" dt="2025-05-04T23:09:54.100" v="11" actId="14100"/>
          <ac:picMkLst>
            <pc:docMk/>
            <pc:sldMk cId="1371503628" sldId="275"/>
            <ac:picMk id="16" creationId="{8773B69C-8ACB-520F-B19C-985893A1DB65}"/>
          </ac:picMkLst>
        </pc:picChg>
        <pc:picChg chg="mod ord">
          <ac:chgData name="Joseph Thomas Mathews" userId="S::jtm468@nau.edu::59d028b0-7319-415d-bd8a-0d58bcde851e" providerId="AD" clId="Web-{7CE4703E-C27D-8EB8-B4E4-29F221392CB2}" dt="2025-05-04T23:03:11.498" v="7" actId="14100"/>
          <ac:picMkLst>
            <pc:docMk/>
            <pc:sldMk cId="1371503628" sldId="275"/>
            <ac:picMk id="17" creationId="{A72487E0-72B9-9E55-B321-8F960E535802}"/>
          </ac:picMkLst>
        </pc:picChg>
        <pc:picChg chg="mod">
          <ac:chgData name="Joseph Thomas Mathews" userId="S::jtm468@nau.edu::59d028b0-7319-415d-bd8a-0d58bcde851e" providerId="AD" clId="Web-{7CE4703E-C27D-8EB8-B4E4-29F221392CB2}" dt="2025-05-04T23:02:12.465" v="1" actId="14100"/>
          <ac:picMkLst>
            <pc:docMk/>
            <pc:sldMk cId="1371503628" sldId="275"/>
            <ac:picMk id="19" creationId="{747FD1C0-A194-C401-3E04-638976AE6B1F}"/>
          </ac:picMkLst>
        </pc:picChg>
      </pc:sldChg>
      <pc:sldChg chg="modSp">
        <pc:chgData name="Joseph Thomas Mathews" userId="S::jtm468@nau.edu::59d028b0-7319-415d-bd8a-0d58bcde851e" providerId="AD" clId="Web-{7CE4703E-C27D-8EB8-B4E4-29F221392CB2}" dt="2025-05-04T23:11:28.086" v="20" actId="1076"/>
        <pc:sldMkLst>
          <pc:docMk/>
          <pc:sldMk cId="1538309399" sldId="284"/>
        </pc:sldMkLst>
        <pc:picChg chg="ord">
          <ac:chgData name="Joseph Thomas Mathews" userId="S::jtm468@nau.edu::59d028b0-7319-415d-bd8a-0d58bcde851e" providerId="AD" clId="Web-{7CE4703E-C27D-8EB8-B4E4-29F221392CB2}" dt="2025-05-04T23:11:18.289" v="18"/>
          <ac:picMkLst>
            <pc:docMk/>
            <pc:sldMk cId="1538309399" sldId="284"/>
            <ac:picMk id="4" creationId="{BF2D2B32-7154-3C8B-264F-E88F981C1538}"/>
          </ac:picMkLst>
        </pc:picChg>
        <pc:picChg chg="mod ord">
          <ac:chgData name="Joseph Thomas Mathews" userId="S::jtm468@nau.edu::59d028b0-7319-415d-bd8a-0d58bcde851e" providerId="AD" clId="Web-{7CE4703E-C27D-8EB8-B4E4-29F221392CB2}" dt="2025-05-04T23:11:28.086" v="20" actId="1076"/>
          <ac:picMkLst>
            <pc:docMk/>
            <pc:sldMk cId="1538309399" sldId="284"/>
            <ac:picMk id="9" creationId="{054C869C-1813-42D8-0ADC-E98DDCF5F069}"/>
          </ac:picMkLst>
        </pc:picChg>
        <pc:picChg chg="mod">
          <ac:chgData name="Joseph Thomas Mathews" userId="S::jtm468@nau.edu::59d028b0-7319-415d-bd8a-0d58bcde851e" providerId="AD" clId="Web-{7CE4703E-C27D-8EB8-B4E4-29F221392CB2}" dt="2025-05-04T23:10:28.772" v="13" actId="14100"/>
          <ac:picMkLst>
            <pc:docMk/>
            <pc:sldMk cId="1538309399" sldId="284"/>
            <ac:picMk id="17" creationId="{7ACF3B84-6323-2C99-5B67-C9D9982B20C4}"/>
          </ac:picMkLst>
        </pc:picChg>
      </pc:sldChg>
      <pc:sldChg chg="modSp">
        <pc:chgData name="Joseph Thomas Mathews" userId="S::jtm468@nau.edu::59d028b0-7319-415d-bd8a-0d58bcde851e" providerId="AD" clId="Web-{7CE4703E-C27D-8EB8-B4E4-29F221392CB2}" dt="2025-05-04T23:14:54.918" v="30" actId="14100"/>
        <pc:sldMkLst>
          <pc:docMk/>
          <pc:sldMk cId="490194010" sldId="285"/>
        </pc:sldMkLst>
        <pc:picChg chg="mod ord">
          <ac:chgData name="Joseph Thomas Mathews" userId="S::jtm468@nau.edu::59d028b0-7319-415d-bd8a-0d58bcde851e" providerId="AD" clId="Web-{7CE4703E-C27D-8EB8-B4E4-29F221392CB2}" dt="2025-05-04T23:14:54.918" v="30" actId="14100"/>
          <ac:picMkLst>
            <pc:docMk/>
            <pc:sldMk cId="490194010" sldId="285"/>
            <ac:picMk id="16" creationId="{B2C6F46E-B67D-DB4D-9402-92200E61F697}"/>
          </ac:picMkLst>
        </pc:picChg>
        <pc:picChg chg="mod ord">
          <ac:chgData name="Joseph Thomas Mathews" userId="S::jtm468@nau.edu::59d028b0-7319-415d-bd8a-0d58bcde851e" providerId="AD" clId="Web-{7CE4703E-C27D-8EB8-B4E4-29F221392CB2}" dt="2025-05-04T23:14:18.027" v="26" actId="14100"/>
          <ac:picMkLst>
            <pc:docMk/>
            <pc:sldMk cId="490194010" sldId="285"/>
            <ac:picMk id="17" creationId="{8617C282-16FF-0A06-51A5-5AA72C44E79B}"/>
          </ac:picMkLst>
        </pc:picChg>
        <pc:picChg chg="mod">
          <ac:chgData name="Joseph Thomas Mathews" userId="S::jtm468@nau.edu::59d028b0-7319-415d-bd8a-0d58bcde851e" providerId="AD" clId="Web-{7CE4703E-C27D-8EB8-B4E4-29F221392CB2}" dt="2025-05-04T23:12:39.978" v="22" actId="14100"/>
          <ac:picMkLst>
            <pc:docMk/>
            <pc:sldMk cId="490194010" sldId="285"/>
            <ac:picMk id="18" creationId="{1E4A6271-0288-F406-04AB-034A27628A3E}"/>
          </ac:picMkLst>
        </pc:picChg>
      </pc:sldChg>
      <pc:sldChg chg="modSp">
        <pc:chgData name="Joseph Thomas Mathews" userId="S::jtm468@nau.edu::59d028b0-7319-415d-bd8a-0d58bcde851e" providerId="AD" clId="Web-{7CE4703E-C27D-8EB8-B4E4-29F221392CB2}" dt="2025-05-04T23:16:21.530" v="36" actId="14100"/>
        <pc:sldMkLst>
          <pc:docMk/>
          <pc:sldMk cId="1886300959" sldId="286"/>
        </pc:sldMkLst>
        <pc:picChg chg="mod ord">
          <ac:chgData name="Joseph Thomas Mathews" userId="S::jtm468@nau.edu::59d028b0-7319-415d-bd8a-0d58bcde851e" providerId="AD" clId="Web-{7CE4703E-C27D-8EB8-B4E4-29F221392CB2}" dt="2025-05-04T23:16:21.530" v="36" actId="14100"/>
          <ac:picMkLst>
            <pc:docMk/>
            <pc:sldMk cId="1886300959" sldId="286"/>
            <ac:picMk id="9" creationId="{221AFD9C-718D-152E-6991-98EE2E90EFCF}"/>
          </ac:picMkLst>
        </pc:picChg>
        <pc:picChg chg="mod">
          <ac:chgData name="Joseph Thomas Mathews" userId="S::jtm468@nau.edu::59d028b0-7319-415d-bd8a-0d58bcde851e" providerId="AD" clId="Web-{7CE4703E-C27D-8EB8-B4E4-29F221392CB2}" dt="2025-05-04T23:15:30.107" v="32" actId="14100"/>
          <ac:picMkLst>
            <pc:docMk/>
            <pc:sldMk cId="1886300959" sldId="286"/>
            <ac:picMk id="12" creationId="{728419B0-FBDC-239C-ECDB-55722E0B6AF5}"/>
          </ac:picMkLst>
        </pc:picChg>
      </pc:sldChg>
    </pc:docChg>
  </pc:docChgLst>
  <pc:docChgLst>
    <pc:chgData name="Joseph Thomas Mathews" userId="S::jtm468@nau.edu::59d028b0-7319-415d-bd8a-0d58bcde851e" providerId="AD" clId="Web-{53DCE9F5-E0C4-641A-0546-3D60A1E2E160}"/>
    <pc:docChg chg="addSld delSld modSld">
      <pc:chgData name="Joseph Thomas Mathews" userId="S::jtm468@nau.edu::59d028b0-7319-415d-bd8a-0d58bcde851e" providerId="AD" clId="Web-{53DCE9F5-E0C4-641A-0546-3D60A1E2E160}" dt="2025-03-02T00:39:05.400" v="349" actId="20577"/>
      <pc:docMkLst>
        <pc:docMk/>
      </pc:docMkLst>
      <pc:sldChg chg="del">
        <pc:chgData name="Joseph Thomas Mathews" userId="S::jtm468@nau.edu::59d028b0-7319-415d-bd8a-0d58bcde851e" providerId="AD" clId="Web-{53DCE9F5-E0C4-641A-0546-3D60A1E2E160}" dt="2025-03-02T00:17:09.338" v="3"/>
        <pc:sldMkLst>
          <pc:docMk/>
          <pc:sldMk cId="486473580" sldId="257"/>
        </pc:sldMkLst>
      </pc:sldChg>
      <pc:sldChg chg="modSp">
        <pc:chgData name="Joseph Thomas Mathews" userId="S::jtm468@nau.edu::59d028b0-7319-415d-bd8a-0d58bcde851e" providerId="AD" clId="Web-{53DCE9F5-E0C4-641A-0546-3D60A1E2E160}" dt="2025-03-02T00:20:43.822" v="79" actId="1076"/>
        <pc:sldMkLst>
          <pc:docMk/>
          <pc:sldMk cId="1454765082" sldId="263"/>
        </pc:sldMkLst>
        <pc:picChg chg="mod">
          <ac:chgData name="Joseph Thomas Mathews" userId="S::jtm468@nau.edu::59d028b0-7319-415d-bd8a-0d58bcde851e" providerId="AD" clId="Web-{53DCE9F5-E0C4-641A-0546-3D60A1E2E160}" dt="2025-03-02T00:20:43.822" v="79" actId="1076"/>
          <ac:picMkLst>
            <pc:docMk/>
            <pc:sldMk cId="1454765082" sldId="263"/>
            <ac:picMk id="13" creationId="{E27AD60B-A7EA-5DB6-F621-30E32F71DE72}"/>
          </ac:picMkLst>
        </pc:picChg>
      </pc:sldChg>
      <pc:sldChg chg="modSp">
        <pc:chgData name="Joseph Thomas Mathews" userId="S::jtm468@nau.edu::59d028b0-7319-415d-bd8a-0d58bcde851e" providerId="AD" clId="Web-{53DCE9F5-E0C4-641A-0546-3D60A1E2E160}" dt="2025-03-02T00:20:26.540" v="77"/>
        <pc:sldMkLst>
          <pc:docMk/>
          <pc:sldMk cId="3753786430" sldId="269"/>
        </pc:sldMkLst>
        <pc:graphicFrameChg chg="mod modGraphic">
          <ac:chgData name="Joseph Thomas Mathews" userId="S::jtm468@nau.edu::59d028b0-7319-415d-bd8a-0d58bcde851e" providerId="AD" clId="Web-{53DCE9F5-E0C4-641A-0546-3D60A1E2E160}" dt="2025-03-02T00:20:26.540" v="77"/>
          <ac:graphicFrameMkLst>
            <pc:docMk/>
            <pc:sldMk cId="3753786430" sldId="269"/>
            <ac:graphicFrameMk id="6" creationId="{EF61AB71-8787-8778-D9F3-60FF1D84B2C7}"/>
          </ac:graphicFrameMkLst>
        </pc:graphicFrameChg>
      </pc:sldChg>
      <pc:sldChg chg="modSp">
        <pc:chgData name="Joseph Thomas Mathews" userId="S::jtm468@nau.edu::59d028b0-7319-415d-bd8a-0d58bcde851e" providerId="AD" clId="Web-{53DCE9F5-E0C4-641A-0546-3D60A1E2E160}" dt="2025-03-02T00:36:39.531" v="237" actId="1076"/>
        <pc:sldMkLst>
          <pc:docMk/>
          <pc:sldMk cId="2411832796" sldId="274"/>
        </pc:sldMkLst>
        <pc:spChg chg="mod">
          <ac:chgData name="Joseph Thomas Mathews" userId="S::jtm468@nau.edu::59d028b0-7319-415d-bd8a-0d58bcde851e" providerId="AD" clId="Web-{53DCE9F5-E0C4-641A-0546-3D60A1E2E160}" dt="2025-03-02T00:22:15.625" v="86" actId="20577"/>
          <ac:spMkLst>
            <pc:docMk/>
            <pc:sldMk cId="2411832796" sldId="274"/>
            <ac:spMk id="15" creationId="{58C87B12-7055-4EE7-9BA1-45FCA9BC7643}"/>
          </ac:spMkLst>
        </pc:spChg>
        <pc:spChg chg="mod">
          <ac:chgData name="Joseph Thomas Mathews" userId="S::jtm468@nau.edu::59d028b0-7319-415d-bd8a-0d58bcde851e" providerId="AD" clId="Web-{53DCE9F5-E0C4-641A-0546-3D60A1E2E160}" dt="2025-03-02T00:34:34.084" v="227" actId="1076"/>
          <ac:spMkLst>
            <pc:docMk/>
            <pc:sldMk cId="2411832796" sldId="274"/>
            <ac:spMk id="19" creationId="{0C81A014-84E0-42AA-B90A-3D4F3B8F62D0}"/>
          </ac:spMkLst>
        </pc:spChg>
        <pc:spChg chg="mod">
          <ac:chgData name="Joseph Thomas Mathews" userId="S::jtm468@nau.edu::59d028b0-7319-415d-bd8a-0d58bcde851e" providerId="AD" clId="Web-{53DCE9F5-E0C4-641A-0546-3D60A1E2E160}" dt="2025-03-02T00:22:28.939" v="88" actId="20577"/>
          <ac:spMkLst>
            <pc:docMk/>
            <pc:sldMk cId="2411832796" sldId="274"/>
            <ac:spMk id="20" creationId="{19B064C8-5C7C-476B-B19B-4F61C338DDE3}"/>
          </ac:spMkLst>
        </pc:spChg>
        <pc:spChg chg="mod">
          <ac:chgData name="Joseph Thomas Mathews" userId="S::jtm468@nau.edu::59d028b0-7319-415d-bd8a-0d58bcde851e" providerId="AD" clId="Web-{53DCE9F5-E0C4-641A-0546-3D60A1E2E160}" dt="2025-03-02T00:35:04.602" v="232" actId="1076"/>
          <ac:spMkLst>
            <pc:docMk/>
            <pc:sldMk cId="2411832796" sldId="274"/>
            <ac:spMk id="28" creationId="{2261C104-05DF-4BCA-9F64-06A30E6E1C22}"/>
          </ac:spMkLst>
        </pc:spChg>
        <pc:spChg chg="mod">
          <ac:chgData name="Joseph Thomas Mathews" userId="S::jtm468@nau.edu::59d028b0-7319-415d-bd8a-0d58bcde851e" providerId="AD" clId="Web-{53DCE9F5-E0C4-641A-0546-3D60A1E2E160}" dt="2025-03-02T00:35:16.337" v="234" actId="1076"/>
          <ac:spMkLst>
            <pc:docMk/>
            <pc:sldMk cId="2411832796" sldId="274"/>
            <ac:spMk id="29" creationId="{4D43250B-DC4F-4E64-B42A-BE0067FFBC29}"/>
          </ac:spMkLst>
        </pc:spChg>
        <pc:spChg chg="mod">
          <ac:chgData name="Joseph Thomas Mathews" userId="S::jtm468@nau.edu::59d028b0-7319-415d-bd8a-0d58bcde851e" providerId="AD" clId="Web-{53DCE9F5-E0C4-641A-0546-3D60A1E2E160}" dt="2025-03-02T00:34:11.817" v="225" actId="1076"/>
          <ac:spMkLst>
            <pc:docMk/>
            <pc:sldMk cId="2411832796" sldId="274"/>
            <ac:spMk id="38" creationId="{458DE21E-BB8B-4B10-98CD-C32376F49BBC}"/>
          </ac:spMkLst>
        </pc:spChg>
        <pc:spChg chg="mod">
          <ac:chgData name="Joseph Thomas Mathews" userId="S::jtm468@nau.edu::59d028b0-7319-415d-bd8a-0d58bcde851e" providerId="AD" clId="Web-{53DCE9F5-E0C4-641A-0546-3D60A1E2E160}" dt="2025-03-02T00:34:03.098" v="223" actId="1076"/>
          <ac:spMkLst>
            <pc:docMk/>
            <pc:sldMk cId="2411832796" sldId="274"/>
            <ac:spMk id="39" creationId="{24D91567-42BC-4EFA-B98D-2D98EB5A4B90}"/>
          </ac:spMkLst>
        </pc:spChg>
        <pc:spChg chg="mod">
          <ac:chgData name="Joseph Thomas Mathews" userId="S::jtm468@nau.edu::59d028b0-7319-415d-bd8a-0d58bcde851e" providerId="AD" clId="Web-{53DCE9F5-E0C4-641A-0546-3D60A1E2E160}" dt="2025-03-02T00:33:32.221" v="218" actId="1076"/>
          <ac:spMkLst>
            <pc:docMk/>
            <pc:sldMk cId="2411832796" sldId="274"/>
            <ac:spMk id="44" creationId="{6CAEF4F6-03C2-49FC-ABF0-41C58CBE049E}"/>
          </ac:spMkLst>
        </pc:spChg>
        <pc:spChg chg="mod">
          <ac:chgData name="Joseph Thomas Mathews" userId="S::jtm468@nau.edu::59d028b0-7319-415d-bd8a-0d58bcde851e" providerId="AD" clId="Web-{53DCE9F5-E0C4-641A-0546-3D60A1E2E160}" dt="2025-03-02T00:34:18.114" v="226" actId="1076"/>
          <ac:spMkLst>
            <pc:docMk/>
            <pc:sldMk cId="2411832796" sldId="274"/>
            <ac:spMk id="45" creationId="{71B4F718-C6B2-458A-902E-7E7897AF8D57}"/>
          </ac:spMkLst>
        </pc:spChg>
        <pc:spChg chg="mod">
          <ac:chgData name="Joseph Thomas Mathews" userId="S::jtm468@nau.edu::59d028b0-7319-415d-bd8a-0d58bcde851e" providerId="AD" clId="Web-{53DCE9F5-E0C4-641A-0546-3D60A1E2E160}" dt="2025-03-02T00:34:58.711" v="231" actId="1076"/>
          <ac:spMkLst>
            <pc:docMk/>
            <pc:sldMk cId="2411832796" sldId="274"/>
            <ac:spMk id="58" creationId="{EA60E556-BB52-4AC4-90C4-EC32D4805C9D}"/>
          </ac:spMkLst>
        </pc:spChg>
        <pc:spChg chg="mod">
          <ac:chgData name="Joseph Thomas Mathews" userId="S::jtm468@nau.edu::59d028b0-7319-415d-bd8a-0d58bcde851e" providerId="AD" clId="Web-{53DCE9F5-E0C4-641A-0546-3D60A1E2E160}" dt="2025-03-02T00:34:52.242" v="230" actId="1076"/>
          <ac:spMkLst>
            <pc:docMk/>
            <pc:sldMk cId="2411832796" sldId="274"/>
            <ac:spMk id="59" creationId="{8A3CAC77-AA6A-4676-97E6-206D0A1C229D}"/>
          </ac:spMkLst>
        </pc:spChg>
        <pc:spChg chg="mod">
          <ac:chgData name="Joseph Thomas Mathews" userId="S::jtm468@nau.edu::59d028b0-7319-415d-bd8a-0d58bcde851e" providerId="AD" clId="Web-{53DCE9F5-E0C4-641A-0546-3D60A1E2E160}" dt="2025-03-02T00:34:41.194" v="228" actId="1076"/>
          <ac:spMkLst>
            <pc:docMk/>
            <pc:sldMk cId="2411832796" sldId="274"/>
            <ac:spMk id="60" creationId="{35F4546D-602F-4E54-B9C1-3462E41761E8}"/>
          </ac:spMkLst>
        </pc:spChg>
        <pc:spChg chg="mod">
          <ac:chgData name="Joseph Thomas Mathews" userId="S::jtm468@nau.edu::59d028b0-7319-415d-bd8a-0d58bcde851e" providerId="AD" clId="Web-{53DCE9F5-E0C4-641A-0546-3D60A1E2E160}" dt="2025-03-02T00:30:45.068" v="187" actId="1076"/>
          <ac:spMkLst>
            <pc:docMk/>
            <pc:sldMk cId="2411832796" sldId="274"/>
            <ac:spMk id="67" creationId="{52AA6B56-9D9A-48A9-A12F-224A620F007B}"/>
          </ac:spMkLst>
        </pc:spChg>
        <pc:spChg chg="mod">
          <ac:chgData name="Joseph Thomas Mathews" userId="S::jtm468@nau.edu::59d028b0-7319-415d-bd8a-0d58bcde851e" providerId="AD" clId="Web-{53DCE9F5-E0C4-641A-0546-3D60A1E2E160}" dt="2025-03-02T00:36:39.531" v="237" actId="1076"/>
          <ac:spMkLst>
            <pc:docMk/>
            <pc:sldMk cId="2411832796" sldId="274"/>
            <ac:spMk id="68" creationId="{2E85D665-043A-4D73-BF62-028DED8B2634}"/>
          </ac:spMkLst>
        </pc:spChg>
        <pc:spChg chg="mod">
          <ac:chgData name="Joseph Thomas Mathews" userId="S::jtm468@nau.edu::59d028b0-7319-415d-bd8a-0d58bcde851e" providerId="AD" clId="Web-{53DCE9F5-E0C4-641A-0546-3D60A1E2E160}" dt="2025-03-02T00:31:04.632" v="191" actId="1076"/>
          <ac:spMkLst>
            <pc:docMk/>
            <pc:sldMk cId="2411832796" sldId="274"/>
            <ac:spMk id="73" creationId="{8CF24E16-237E-4403-929E-6094065956AE}"/>
          </ac:spMkLst>
        </pc:spChg>
        <pc:spChg chg="mod">
          <ac:chgData name="Joseph Thomas Mathews" userId="S::jtm468@nau.edu::59d028b0-7319-415d-bd8a-0d58bcde851e" providerId="AD" clId="Web-{53DCE9F5-E0C4-641A-0546-3D60A1E2E160}" dt="2025-03-02T00:33:49.612" v="221" actId="1076"/>
          <ac:spMkLst>
            <pc:docMk/>
            <pc:sldMk cId="2411832796" sldId="274"/>
            <ac:spMk id="74" creationId="{FE02E089-C138-47DE-ABA9-687CCAB3DBE3}"/>
          </ac:spMkLst>
        </pc:spChg>
        <pc:spChg chg="mod">
          <ac:chgData name="Joseph Thomas Mathews" userId="S::jtm468@nau.edu::59d028b0-7319-415d-bd8a-0d58bcde851e" providerId="AD" clId="Web-{53DCE9F5-E0C4-641A-0546-3D60A1E2E160}" dt="2025-03-02T00:31:01.616" v="190" actId="1076"/>
          <ac:spMkLst>
            <pc:docMk/>
            <pc:sldMk cId="2411832796" sldId="274"/>
            <ac:spMk id="79" creationId="{8F1D5804-95BB-4796-AC30-F256B1DB798A}"/>
          </ac:spMkLst>
        </pc:spChg>
        <pc:spChg chg="mod">
          <ac:chgData name="Joseph Thomas Mathews" userId="S::jtm468@nau.edu::59d028b0-7319-415d-bd8a-0d58bcde851e" providerId="AD" clId="Web-{53DCE9F5-E0C4-641A-0546-3D60A1E2E160}" dt="2025-03-02T00:31:09.133" v="192" actId="1076"/>
          <ac:spMkLst>
            <pc:docMk/>
            <pc:sldMk cId="2411832796" sldId="274"/>
            <ac:spMk id="83" creationId="{857AF0D5-1D3D-4F01-AC14-93B874B4D799}"/>
          </ac:spMkLst>
        </pc:spChg>
        <pc:spChg chg="mod">
          <ac:chgData name="Joseph Thomas Mathews" userId="S::jtm468@nau.edu::59d028b0-7319-415d-bd8a-0d58bcde851e" providerId="AD" clId="Web-{53DCE9F5-E0C4-641A-0546-3D60A1E2E160}" dt="2025-03-02T00:30:30.786" v="184" actId="1076"/>
          <ac:spMkLst>
            <pc:docMk/>
            <pc:sldMk cId="2411832796" sldId="274"/>
            <ac:spMk id="84" creationId="{A72609E1-7EA5-44C6-943B-5D1303252D06}"/>
          </ac:spMkLst>
        </pc:spChg>
        <pc:spChg chg="mod">
          <ac:chgData name="Joseph Thomas Mathews" userId="S::jtm468@nau.edu::59d028b0-7319-415d-bd8a-0d58bcde851e" providerId="AD" clId="Web-{53DCE9F5-E0C4-641A-0546-3D60A1E2E160}" dt="2025-03-02T00:33:54.457" v="222" actId="1076"/>
          <ac:spMkLst>
            <pc:docMk/>
            <pc:sldMk cId="2411832796" sldId="274"/>
            <ac:spMk id="89" creationId="{9D5D9080-C1D2-4DE9-ACB7-1214180FCBD0}"/>
          </ac:spMkLst>
        </pc:spChg>
        <pc:spChg chg="mod">
          <ac:chgData name="Joseph Thomas Mathews" userId="S::jtm468@nau.edu::59d028b0-7319-415d-bd8a-0d58bcde851e" providerId="AD" clId="Web-{53DCE9F5-E0C4-641A-0546-3D60A1E2E160}" dt="2025-03-02T00:32:19.419" v="205" actId="1076"/>
          <ac:spMkLst>
            <pc:docMk/>
            <pc:sldMk cId="2411832796" sldId="274"/>
            <ac:spMk id="90" creationId="{F23DF43D-1BF2-49C3-A6DE-136CFA48B142}"/>
          </ac:spMkLst>
        </pc:spChg>
        <pc:picChg chg="mod">
          <ac:chgData name="Joseph Thomas Mathews" userId="S::jtm468@nau.edu::59d028b0-7319-415d-bd8a-0d58bcde851e" providerId="AD" clId="Web-{53DCE9F5-E0C4-641A-0546-3D60A1E2E160}" dt="2025-03-02T00:30:17.472" v="183" actId="1076"/>
          <ac:picMkLst>
            <pc:docMk/>
            <pc:sldMk cId="2411832796" sldId="274"/>
            <ac:picMk id="2" creationId="{AB6C48B3-37A1-EA0B-6067-E54245F7DD1D}"/>
          </ac:picMkLst>
        </pc:picChg>
        <pc:cxnChg chg="mod">
          <ac:chgData name="Joseph Thomas Mathews" userId="S::jtm468@nau.edu::59d028b0-7319-415d-bd8a-0d58bcde851e" providerId="AD" clId="Web-{53DCE9F5-E0C4-641A-0546-3D60A1E2E160}" dt="2025-03-02T00:34:34.084" v="227" actId="1076"/>
          <ac:cxnSpMkLst>
            <pc:docMk/>
            <pc:sldMk cId="2411832796" sldId="274"/>
            <ac:cxnSpMk id="17" creationId="{2B6D65B0-B84C-4821-A6FA-233599415807}"/>
          </ac:cxnSpMkLst>
        </pc:cxnChg>
        <pc:cxnChg chg="mod">
          <ac:chgData name="Joseph Thomas Mathews" userId="S::jtm468@nau.edu::59d028b0-7319-415d-bd8a-0d58bcde851e" providerId="AD" clId="Web-{53DCE9F5-E0C4-641A-0546-3D60A1E2E160}" dt="2025-03-02T00:28:02.837" v="167"/>
          <ac:cxnSpMkLst>
            <pc:docMk/>
            <pc:sldMk cId="2411832796" sldId="274"/>
            <ac:cxnSpMk id="25" creationId="{EDD040DA-DA01-4463-B4D7-46D5FDAE744F}"/>
          </ac:cxnSpMkLst>
        </pc:cxnChg>
        <pc:cxnChg chg="mod">
          <ac:chgData name="Joseph Thomas Mathews" userId="S::jtm468@nau.edu::59d028b0-7319-415d-bd8a-0d58bcde851e" providerId="AD" clId="Web-{53DCE9F5-E0C4-641A-0546-3D60A1E2E160}" dt="2025-03-02T00:35:04.602" v="232" actId="1076"/>
          <ac:cxnSpMkLst>
            <pc:docMk/>
            <pc:sldMk cId="2411832796" sldId="274"/>
            <ac:cxnSpMk id="33" creationId="{1F121128-433E-44EC-AF54-D694A4F3D480}"/>
          </ac:cxnSpMkLst>
        </pc:cxnChg>
        <pc:cxnChg chg="mod">
          <ac:chgData name="Joseph Thomas Mathews" userId="S::jtm468@nau.edu::59d028b0-7319-415d-bd8a-0d58bcde851e" providerId="AD" clId="Web-{53DCE9F5-E0C4-641A-0546-3D60A1E2E160}" dt="2025-03-02T00:35:16.337" v="234" actId="1076"/>
          <ac:cxnSpMkLst>
            <pc:docMk/>
            <pc:sldMk cId="2411832796" sldId="274"/>
            <ac:cxnSpMk id="35" creationId="{8C917BF6-F69E-484C-A521-E4159DFBC4F0}"/>
          </ac:cxnSpMkLst>
        </pc:cxnChg>
        <pc:cxnChg chg="mod">
          <ac:chgData name="Joseph Thomas Mathews" userId="S::jtm468@nau.edu::59d028b0-7319-415d-bd8a-0d58bcde851e" providerId="AD" clId="Web-{53DCE9F5-E0C4-641A-0546-3D60A1E2E160}" dt="2025-03-02T00:35:04.602" v="232" actId="1076"/>
          <ac:cxnSpMkLst>
            <pc:docMk/>
            <pc:sldMk cId="2411832796" sldId="274"/>
            <ac:cxnSpMk id="41" creationId="{88DE110F-E936-4ADF-99D3-9F5F10F1E3F5}"/>
          </ac:cxnSpMkLst>
        </pc:cxnChg>
        <pc:cxnChg chg="mod">
          <ac:chgData name="Joseph Thomas Mathews" userId="S::jtm468@nau.edu::59d028b0-7319-415d-bd8a-0d58bcde851e" providerId="AD" clId="Web-{53DCE9F5-E0C4-641A-0546-3D60A1E2E160}" dt="2025-03-02T00:35:04.602" v="232" actId="1076"/>
          <ac:cxnSpMkLst>
            <pc:docMk/>
            <pc:sldMk cId="2411832796" sldId="274"/>
            <ac:cxnSpMk id="43" creationId="{6E4EF790-0A50-4014-A246-04098067DC00}"/>
          </ac:cxnSpMkLst>
        </pc:cxnChg>
        <pc:cxnChg chg="mod">
          <ac:chgData name="Joseph Thomas Mathews" userId="S::jtm468@nau.edu::59d028b0-7319-415d-bd8a-0d58bcde851e" providerId="AD" clId="Web-{53DCE9F5-E0C4-641A-0546-3D60A1E2E160}" dt="2025-03-02T00:35:16.337" v="234" actId="1076"/>
          <ac:cxnSpMkLst>
            <pc:docMk/>
            <pc:sldMk cId="2411832796" sldId="274"/>
            <ac:cxnSpMk id="47" creationId="{D77DA1C0-8F4B-4292-9F3A-EC82CF219E0A}"/>
          </ac:cxnSpMkLst>
        </pc:cxnChg>
        <pc:cxnChg chg="mod">
          <ac:chgData name="Joseph Thomas Mathews" userId="S::jtm468@nau.edu::59d028b0-7319-415d-bd8a-0d58bcde851e" providerId="AD" clId="Web-{53DCE9F5-E0C4-641A-0546-3D60A1E2E160}" dt="2025-03-02T00:35:16.337" v="234" actId="1076"/>
          <ac:cxnSpMkLst>
            <pc:docMk/>
            <pc:sldMk cId="2411832796" sldId="274"/>
            <ac:cxnSpMk id="49" creationId="{302D4535-8FB5-4D6E-A0F4-CFF1FFF9AA08}"/>
          </ac:cxnSpMkLst>
        </pc:cxnChg>
        <pc:cxnChg chg="mod">
          <ac:chgData name="Joseph Thomas Mathews" userId="S::jtm468@nau.edu::59d028b0-7319-415d-bd8a-0d58bcde851e" providerId="AD" clId="Web-{53DCE9F5-E0C4-641A-0546-3D60A1E2E160}" dt="2025-03-02T00:34:58.711" v="231" actId="1076"/>
          <ac:cxnSpMkLst>
            <pc:docMk/>
            <pc:sldMk cId="2411832796" sldId="274"/>
            <ac:cxnSpMk id="62" creationId="{30C39242-61CE-4EBB-8B9D-EC81DA0897E7}"/>
          </ac:cxnSpMkLst>
        </pc:cxnChg>
        <pc:cxnChg chg="mod">
          <ac:chgData name="Joseph Thomas Mathews" userId="S::jtm468@nau.edu::59d028b0-7319-415d-bd8a-0d58bcde851e" providerId="AD" clId="Web-{53DCE9F5-E0C4-641A-0546-3D60A1E2E160}" dt="2025-03-02T00:34:52.242" v="230" actId="1076"/>
          <ac:cxnSpMkLst>
            <pc:docMk/>
            <pc:sldMk cId="2411832796" sldId="274"/>
            <ac:cxnSpMk id="64" creationId="{C2EE3750-6978-497F-BD1F-66BA16ACEF90}"/>
          </ac:cxnSpMkLst>
        </pc:cxnChg>
        <pc:cxnChg chg="mod">
          <ac:chgData name="Joseph Thomas Mathews" userId="S::jtm468@nau.edu::59d028b0-7319-415d-bd8a-0d58bcde851e" providerId="AD" clId="Web-{53DCE9F5-E0C4-641A-0546-3D60A1E2E160}" dt="2025-03-02T00:35:34.604" v="235" actId="14100"/>
          <ac:cxnSpMkLst>
            <pc:docMk/>
            <pc:sldMk cId="2411832796" sldId="274"/>
            <ac:cxnSpMk id="66" creationId="{7E3A87FE-34B0-44DC-9CC4-B3BB30E62A40}"/>
          </ac:cxnSpMkLst>
        </pc:cxnChg>
        <pc:cxnChg chg="mod">
          <ac:chgData name="Joseph Thomas Mathews" userId="S::jtm468@nau.edu::59d028b0-7319-415d-bd8a-0d58bcde851e" providerId="AD" clId="Web-{53DCE9F5-E0C4-641A-0546-3D60A1E2E160}" dt="2025-03-02T00:34:58.711" v="231" actId="1076"/>
          <ac:cxnSpMkLst>
            <pc:docMk/>
            <pc:sldMk cId="2411832796" sldId="274"/>
            <ac:cxnSpMk id="70" creationId="{29A57C02-DB23-4746-9EAA-2E2F7013BFCA}"/>
          </ac:cxnSpMkLst>
        </pc:cxnChg>
        <pc:cxnChg chg="mod">
          <ac:chgData name="Joseph Thomas Mathews" userId="S::jtm468@nau.edu::59d028b0-7319-415d-bd8a-0d58bcde851e" providerId="AD" clId="Web-{53DCE9F5-E0C4-641A-0546-3D60A1E2E160}" dt="2025-03-02T00:36:39.531" v="237" actId="1076"/>
          <ac:cxnSpMkLst>
            <pc:docMk/>
            <pc:sldMk cId="2411832796" sldId="274"/>
            <ac:cxnSpMk id="72" creationId="{343A5D9F-1E3B-486A-8A0E-DEAA13CDDAC9}"/>
          </ac:cxnSpMkLst>
        </pc:cxnChg>
        <pc:cxnChg chg="mod">
          <ac:chgData name="Joseph Thomas Mathews" userId="S::jtm468@nau.edu::59d028b0-7319-415d-bd8a-0d58bcde851e" providerId="AD" clId="Web-{53DCE9F5-E0C4-641A-0546-3D60A1E2E160}" dt="2025-03-02T00:34:52.242" v="230" actId="1076"/>
          <ac:cxnSpMkLst>
            <pc:docMk/>
            <pc:sldMk cId="2411832796" sldId="274"/>
            <ac:cxnSpMk id="76" creationId="{FF03BEF5-CEC5-46D8-8938-45868DE283DD}"/>
          </ac:cxnSpMkLst>
        </pc:cxnChg>
        <pc:cxnChg chg="mod">
          <ac:chgData name="Joseph Thomas Mathews" userId="S::jtm468@nau.edu::59d028b0-7319-415d-bd8a-0d58bcde851e" providerId="AD" clId="Web-{53DCE9F5-E0C4-641A-0546-3D60A1E2E160}" dt="2025-03-02T00:34:52.242" v="230" actId="1076"/>
          <ac:cxnSpMkLst>
            <pc:docMk/>
            <pc:sldMk cId="2411832796" sldId="274"/>
            <ac:cxnSpMk id="78" creationId="{6D7B7A77-02BB-47A4-ADBB-9EE86582C1F9}"/>
          </ac:cxnSpMkLst>
        </pc:cxnChg>
        <pc:cxnChg chg="mod">
          <ac:chgData name="Joseph Thomas Mathews" userId="S::jtm468@nau.edu::59d028b0-7319-415d-bd8a-0d58bcde851e" providerId="AD" clId="Web-{53DCE9F5-E0C4-641A-0546-3D60A1E2E160}" dt="2025-03-02T00:31:04.632" v="191" actId="1076"/>
          <ac:cxnSpMkLst>
            <pc:docMk/>
            <pc:sldMk cId="2411832796" sldId="274"/>
            <ac:cxnSpMk id="81" creationId="{FAB28AAF-2A06-435C-95EE-58188E03044C}"/>
          </ac:cxnSpMkLst>
        </pc:cxnChg>
        <pc:cxnChg chg="mod">
          <ac:chgData name="Joseph Thomas Mathews" userId="S::jtm468@nau.edu::59d028b0-7319-415d-bd8a-0d58bcde851e" providerId="AD" clId="Web-{53DCE9F5-E0C4-641A-0546-3D60A1E2E160}" dt="2025-03-02T00:30:45.068" v="187" actId="1076"/>
          <ac:cxnSpMkLst>
            <pc:docMk/>
            <pc:sldMk cId="2411832796" sldId="274"/>
            <ac:cxnSpMk id="86" creationId="{ADD2CF27-C08D-4268-B5B4-2243BB95FD78}"/>
          </ac:cxnSpMkLst>
        </pc:cxnChg>
        <pc:cxnChg chg="mod">
          <ac:chgData name="Joseph Thomas Mathews" userId="S::jtm468@nau.edu::59d028b0-7319-415d-bd8a-0d58bcde851e" providerId="AD" clId="Web-{53DCE9F5-E0C4-641A-0546-3D60A1E2E160}" dt="2025-03-02T00:34:41.194" v="228" actId="1076"/>
          <ac:cxnSpMkLst>
            <pc:docMk/>
            <pc:sldMk cId="2411832796" sldId="274"/>
            <ac:cxnSpMk id="88" creationId="{3048C0AD-BAA4-4CF1-8FA3-B7593FDC3F6E}"/>
          </ac:cxnSpMkLst>
        </pc:cxnChg>
        <pc:cxnChg chg="mod">
          <ac:chgData name="Joseph Thomas Mathews" userId="S::jtm468@nau.edu::59d028b0-7319-415d-bd8a-0d58bcde851e" providerId="AD" clId="Web-{53DCE9F5-E0C4-641A-0546-3D60A1E2E160}" dt="2025-03-02T00:34:41.194" v="228" actId="1076"/>
          <ac:cxnSpMkLst>
            <pc:docMk/>
            <pc:sldMk cId="2411832796" sldId="274"/>
            <ac:cxnSpMk id="93" creationId="{E35CF2E2-3CEC-4FC4-AEA5-4224F17BE94D}"/>
          </ac:cxnSpMkLst>
        </pc:cxnChg>
        <pc:cxnChg chg="mod">
          <ac:chgData name="Joseph Thomas Mathews" userId="S::jtm468@nau.edu::59d028b0-7319-415d-bd8a-0d58bcde851e" providerId="AD" clId="Web-{53DCE9F5-E0C4-641A-0546-3D60A1E2E160}" dt="2025-03-02T00:34:41.194" v="228" actId="1076"/>
          <ac:cxnSpMkLst>
            <pc:docMk/>
            <pc:sldMk cId="2411832796" sldId="274"/>
            <ac:cxnSpMk id="95" creationId="{ABF8663E-8763-42B5-BD83-F21A2D03C591}"/>
          </ac:cxnSpMkLst>
        </pc:cxnChg>
      </pc:sldChg>
      <pc:sldChg chg="modSp">
        <pc:chgData name="Joseph Thomas Mathews" userId="S::jtm468@nau.edu::59d028b0-7319-415d-bd8a-0d58bcde851e" providerId="AD" clId="Web-{53DCE9F5-E0C4-641A-0546-3D60A1E2E160}" dt="2025-03-02T00:39:05.400" v="349" actId="20577"/>
        <pc:sldMkLst>
          <pc:docMk/>
          <pc:sldMk cId="1371503628" sldId="275"/>
        </pc:sldMkLst>
        <pc:spChg chg="mod">
          <ac:chgData name="Joseph Thomas Mathews" userId="S::jtm468@nau.edu::59d028b0-7319-415d-bd8a-0d58bcde851e" providerId="AD" clId="Web-{53DCE9F5-E0C4-641A-0546-3D60A1E2E160}" dt="2025-03-02T00:39:05.400" v="349" actId="20577"/>
          <ac:spMkLst>
            <pc:docMk/>
            <pc:sldMk cId="1371503628" sldId="275"/>
            <ac:spMk id="21" creationId="{73CDCEF0-87F3-D80D-F7CE-7B6659F7CB2C}"/>
          </ac:spMkLst>
        </pc:spChg>
      </pc:sldChg>
      <pc:sldChg chg="add">
        <pc:chgData name="Joseph Thomas Mathews" userId="S::jtm468@nau.edu::59d028b0-7319-415d-bd8a-0d58bcde851e" providerId="AD" clId="Web-{53DCE9F5-E0C4-641A-0546-3D60A1E2E160}" dt="2025-03-02T00:17:03.994" v="2"/>
        <pc:sldMkLst>
          <pc:docMk/>
          <pc:sldMk cId="1275137430" sldId="280"/>
        </pc:sldMkLst>
      </pc:sldChg>
    </pc:docChg>
  </pc:docChgLst>
  <pc:docChgLst>
    <pc:chgData name="Ryan Yoshi Donnellan" userId="S::ryd5@nau.edu::d6753122-e4e3-42bb-8143-45f1365b0bfe" providerId="AD" clId="Web-{9F6D7166-48D7-3A42-2282-BFEF70C3BD60}"/>
    <pc:docChg chg="addSld delSld modSld">
      <pc:chgData name="Ryan Yoshi Donnellan" userId="S::ryd5@nau.edu::d6753122-e4e3-42bb-8143-45f1365b0bfe" providerId="AD" clId="Web-{9F6D7166-48D7-3A42-2282-BFEF70C3BD60}" dt="2025-03-01T07:29:09.578" v="19" actId="20577"/>
      <pc:docMkLst>
        <pc:docMk/>
      </pc:docMkLst>
      <pc:sldChg chg="modSp">
        <pc:chgData name="Ryan Yoshi Donnellan" userId="S::ryd5@nau.edu::d6753122-e4e3-42bb-8143-45f1365b0bfe" providerId="AD" clId="Web-{9F6D7166-48D7-3A42-2282-BFEF70C3BD60}" dt="2025-03-01T07:29:09.578" v="19" actId="20577"/>
        <pc:sldMkLst>
          <pc:docMk/>
          <pc:sldMk cId="1656229110" sldId="270"/>
        </pc:sldMkLst>
        <pc:spChg chg="mod">
          <ac:chgData name="Ryan Yoshi Donnellan" userId="S::ryd5@nau.edu::d6753122-e4e3-42bb-8143-45f1365b0bfe" providerId="AD" clId="Web-{9F6D7166-48D7-3A42-2282-BFEF70C3BD60}" dt="2025-03-01T07:29:09.578" v="19" actId="20577"/>
          <ac:spMkLst>
            <pc:docMk/>
            <pc:sldMk cId="1656229110" sldId="270"/>
            <ac:spMk id="3" creationId="{0C0064AD-9E39-4094-88ED-A19F28F59327}"/>
          </ac:spMkLst>
        </pc:spChg>
        <pc:spChg chg="mod">
          <ac:chgData name="Ryan Yoshi Donnellan" userId="S::ryd5@nau.edu::d6753122-e4e3-42bb-8143-45f1365b0bfe" providerId="AD" clId="Web-{9F6D7166-48D7-3A42-2282-BFEF70C3BD60}" dt="2025-03-01T07:29:02.578" v="17" actId="20577"/>
          <ac:spMkLst>
            <pc:docMk/>
            <pc:sldMk cId="1656229110" sldId="270"/>
            <ac:spMk id="4" creationId="{32F7E302-1AF7-9844-E889-E0493806B7C9}"/>
          </ac:spMkLst>
        </pc:spChg>
      </pc:sldChg>
      <pc:sldChg chg="new del">
        <pc:chgData name="Ryan Yoshi Donnellan" userId="S::ryd5@nau.edu::d6753122-e4e3-42bb-8143-45f1365b0bfe" providerId="AD" clId="Web-{9F6D7166-48D7-3A42-2282-BFEF70C3BD60}" dt="2025-03-01T07:28:47.062" v="2"/>
        <pc:sldMkLst>
          <pc:docMk/>
          <pc:sldMk cId="1156609495" sldId="278"/>
        </pc:sldMkLst>
      </pc:sldChg>
      <pc:sldChg chg="add">
        <pc:chgData name="Ryan Yoshi Donnellan" userId="S::ryd5@nau.edu::d6753122-e4e3-42bb-8143-45f1365b0bfe" providerId="AD" clId="Web-{9F6D7166-48D7-3A42-2282-BFEF70C3BD60}" dt="2025-03-01T07:28:45.359" v="1"/>
        <pc:sldMkLst>
          <pc:docMk/>
          <pc:sldMk cId="2545381433" sldId="279"/>
        </pc:sldMkLst>
      </pc:sldChg>
    </pc:docChg>
  </pc:docChgLst>
  <pc:docChgLst>
    <pc:chgData name="Ryan Yoshi Donnellan" userId="S::ryd5@nau.edu::d6753122-e4e3-42bb-8143-45f1365b0bfe" providerId="AD" clId="Web-{B472FB67-CD56-0ECC-34A5-0FA92C1E9EAF}"/>
    <pc:docChg chg="addSld delSld addMainMaster">
      <pc:chgData name="Ryan Yoshi Donnellan" userId="S::ryd5@nau.edu::d6753122-e4e3-42bb-8143-45f1365b0bfe" providerId="AD" clId="Web-{B472FB67-CD56-0ECC-34A5-0FA92C1E9EAF}" dt="2025-03-03T19:21:17.474" v="2"/>
      <pc:docMkLst>
        <pc:docMk/>
      </pc:docMkLst>
      <pc:sldChg chg="add">
        <pc:chgData name="Ryan Yoshi Donnellan" userId="S::ryd5@nau.edu::d6753122-e4e3-42bb-8143-45f1365b0bfe" providerId="AD" clId="Web-{B472FB67-CD56-0ECC-34A5-0FA92C1E9EAF}" dt="2025-03-03T19:21:17.474" v="2"/>
        <pc:sldMkLst>
          <pc:docMk/>
          <pc:sldMk cId="419951228" sldId="293"/>
        </pc:sldMkLst>
      </pc:sldChg>
      <pc:sldChg chg="new del">
        <pc:chgData name="Ryan Yoshi Donnellan" userId="S::ryd5@nau.edu::d6753122-e4e3-42bb-8143-45f1365b0bfe" providerId="AD" clId="Web-{B472FB67-CD56-0ECC-34A5-0FA92C1E9EAF}" dt="2025-03-03T19:20:41.737" v="1"/>
        <pc:sldMkLst>
          <pc:docMk/>
          <pc:sldMk cId="4231845036" sldId="293"/>
        </pc:sldMkLst>
      </pc:sldChg>
      <pc:sldMasterChg chg="add addSldLayout">
        <pc:chgData name="Ryan Yoshi Donnellan" userId="S::ryd5@nau.edu::d6753122-e4e3-42bb-8143-45f1365b0bfe" providerId="AD" clId="Web-{B472FB67-CD56-0ECC-34A5-0FA92C1E9EAF}" dt="2025-03-03T19:21:17.474" v="2"/>
        <pc:sldMasterMkLst>
          <pc:docMk/>
          <pc:sldMasterMk cId="93747007" sldId="2147483660"/>
        </pc:sldMasterMkLst>
        <pc:sldLayoutChg chg="add">
          <pc:chgData name="Ryan Yoshi Donnellan" userId="S::ryd5@nau.edu::d6753122-e4e3-42bb-8143-45f1365b0bfe" providerId="AD" clId="Web-{B472FB67-CD56-0ECC-34A5-0FA92C1E9EAF}" dt="2025-03-03T19:21:17.474" v="2"/>
          <pc:sldLayoutMkLst>
            <pc:docMk/>
            <pc:sldMasterMk cId="93747007" sldId="2147483660"/>
            <pc:sldLayoutMk cId="3807449163" sldId="2147483661"/>
          </pc:sldLayoutMkLst>
        </pc:sldLayoutChg>
      </pc:sldMasterChg>
    </pc:docChg>
  </pc:docChgLst>
  <pc:docChgLst>
    <pc:chgData name="Joseph Thomas Mathews" userId="S::jtm468@nau.edu::59d028b0-7319-415d-bd8a-0d58bcde851e" providerId="AD" clId="Web-{A3DCAA30-90D6-3159-5493-9F43241F9FFA}"/>
    <pc:docChg chg="modSld">
      <pc:chgData name="Joseph Thomas Mathews" userId="S::jtm468@nau.edu::59d028b0-7319-415d-bd8a-0d58bcde851e" providerId="AD" clId="Web-{A3DCAA30-90D6-3159-5493-9F43241F9FFA}" dt="2025-03-03T23:43:27.979" v="123" actId="1076"/>
      <pc:docMkLst>
        <pc:docMk/>
      </pc:docMkLst>
      <pc:sldChg chg="modSp">
        <pc:chgData name="Joseph Thomas Mathews" userId="S::jtm468@nau.edu::59d028b0-7319-415d-bd8a-0d58bcde851e" providerId="AD" clId="Web-{A3DCAA30-90D6-3159-5493-9F43241F9FFA}" dt="2025-03-03T22:56:20.015" v="0" actId="20577"/>
        <pc:sldMkLst>
          <pc:docMk/>
          <pc:sldMk cId="1514395425" sldId="258"/>
        </pc:sldMkLst>
        <pc:spChg chg="mod">
          <ac:chgData name="Joseph Thomas Mathews" userId="S::jtm468@nau.edu::59d028b0-7319-415d-bd8a-0d58bcde851e" providerId="AD" clId="Web-{A3DCAA30-90D6-3159-5493-9F43241F9FFA}" dt="2025-03-03T22:56:20.015" v="0" actId="20577"/>
          <ac:spMkLst>
            <pc:docMk/>
            <pc:sldMk cId="1514395425" sldId="258"/>
            <ac:spMk id="3" creationId="{0C0064AD-9E39-4094-88ED-A19F28F59327}"/>
          </ac:spMkLst>
        </pc:spChg>
      </pc:sldChg>
      <pc:sldChg chg="modSp">
        <pc:chgData name="Joseph Thomas Mathews" userId="S::jtm468@nau.edu::59d028b0-7319-415d-bd8a-0d58bcde851e" providerId="AD" clId="Web-{A3DCAA30-90D6-3159-5493-9F43241F9FFA}" dt="2025-03-03T23:08:25.603" v="77" actId="20577"/>
        <pc:sldMkLst>
          <pc:docMk/>
          <pc:sldMk cId="3753786430" sldId="269"/>
        </pc:sldMkLst>
        <pc:spChg chg="mod">
          <ac:chgData name="Joseph Thomas Mathews" userId="S::jtm468@nau.edu::59d028b0-7319-415d-bd8a-0d58bcde851e" providerId="AD" clId="Web-{A3DCAA30-90D6-3159-5493-9F43241F9FFA}" dt="2025-03-03T23:08:25.603" v="77" actId="20577"/>
          <ac:spMkLst>
            <pc:docMk/>
            <pc:sldMk cId="3753786430" sldId="269"/>
            <ac:spMk id="7" creationId="{AA038AF0-836D-50DD-6449-055D11619E30}"/>
          </ac:spMkLst>
        </pc:spChg>
      </pc:sldChg>
      <pc:sldChg chg="modSp">
        <pc:chgData name="Joseph Thomas Mathews" userId="S::jtm468@nau.edu::59d028b0-7319-415d-bd8a-0d58bcde851e" providerId="AD" clId="Web-{A3DCAA30-90D6-3159-5493-9F43241F9FFA}" dt="2025-03-03T23:06:55.193" v="52" actId="20577"/>
        <pc:sldMkLst>
          <pc:docMk/>
          <pc:sldMk cId="1755806573" sldId="282"/>
        </pc:sldMkLst>
        <pc:spChg chg="mod">
          <ac:chgData name="Joseph Thomas Mathews" userId="S::jtm468@nau.edu::59d028b0-7319-415d-bd8a-0d58bcde851e" providerId="AD" clId="Web-{A3DCAA30-90D6-3159-5493-9F43241F9FFA}" dt="2025-03-03T23:06:55.193" v="52" actId="20577"/>
          <ac:spMkLst>
            <pc:docMk/>
            <pc:sldMk cId="1755806573" sldId="282"/>
            <ac:spMk id="13" creationId="{E888682D-0D90-34B0-6010-074A19B7B347}"/>
          </ac:spMkLst>
        </pc:spChg>
      </pc:sldChg>
      <pc:sldChg chg="modSp">
        <pc:chgData name="Joseph Thomas Mathews" userId="S::jtm468@nau.edu::59d028b0-7319-415d-bd8a-0d58bcde851e" providerId="AD" clId="Web-{A3DCAA30-90D6-3159-5493-9F43241F9FFA}" dt="2025-03-03T22:57:54.284" v="38" actId="14100"/>
        <pc:sldMkLst>
          <pc:docMk/>
          <pc:sldMk cId="1538309399" sldId="284"/>
        </pc:sldMkLst>
        <pc:spChg chg="mod">
          <ac:chgData name="Joseph Thomas Mathews" userId="S::jtm468@nau.edu::59d028b0-7319-415d-bd8a-0d58bcde851e" providerId="AD" clId="Web-{A3DCAA30-90D6-3159-5493-9F43241F9FFA}" dt="2025-03-03T22:57:54.284" v="38" actId="14100"/>
          <ac:spMkLst>
            <pc:docMk/>
            <pc:sldMk cId="1538309399" sldId="284"/>
            <ac:spMk id="13" creationId="{4D9C1308-6CDE-0D19-1E38-F4F1B717E391}"/>
          </ac:spMkLst>
        </pc:spChg>
      </pc:sldChg>
      <pc:sldChg chg="modSp">
        <pc:chgData name="Joseph Thomas Mathews" userId="S::jtm468@nau.edu::59d028b0-7319-415d-bd8a-0d58bcde851e" providerId="AD" clId="Web-{A3DCAA30-90D6-3159-5493-9F43241F9FFA}" dt="2025-03-03T22:56:54.610" v="18" actId="14100"/>
        <pc:sldMkLst>
          <pc:docMk/>
          <pc:sldMk cId="1886300959" sldId="286"/>
        </pc:sldMkLst>
        <pc:spChg chg="mod">
          <ac:chgData name="Joseph Thomas Mathews" userId="S::jtm468@nau.edu::59d028b0-7319-415d-bd8a-0d58bcde851e" providerId="AD" clId="Web-{A3DCAA30-90D6-3159-5493-9F43241F9FFA}" dt="2025-03-03T22:56:54.610" v="18" actId="14100"/>
          <ac:spMkLst>
            <pc:docMk/>
            <pc:sldMk cId="1886300959" sldId="286"/>
            <ac:spMk id="13" creationId="{6C4A0D0C-485D-DB04-4995-CBC70227E600}"/>
          </ac:spMkLst>
        </pc:spChg>
      </pc:sldChg>
      <pc:sldChg chg="addSp delSp modSp">
        <pc:chgData name="Joseph Thomas Mathews" userId="S::jtm468@nau.edu::59d028b0-7319-415d-bd8a-0d58bcde851e" providerId="AD" clId="Web-{A3DCAA30-90D6-3159-5493-9F43241F9FFA}" dt="2025-03-03T23:43:27.979" v="123" actId="1076"/>
        <pc:sldMkLst>
          <pc:docMk/>
          <pc:sldMk cId="2553679986" sldId="287"/>
        </pc:sldMkLst>
        <pc:spChg chg="mod">
          <ac:chgData name="Joseph Thomas Mathews" userId="S::jtm468@nau.edu::59d028b0-7319-415d-bd8a-0d58bcde851e" providerId="AD" clId="Web-{A3DCAA30-90D6-3159-5493-9F43241F9FFA}" dt="2025-03-03T23:07:51.070" v="65" actId="14100"/>
          <ac:spMkLst>
            <pc:docMk/>
            <pc:sldMk cId="2553679986" sldId="287"/>
            <ac:spMk id="13" creationId="{3F534406-E055-FA27-E9F6-3ED63401F606}"/>
          </ac:spMkLst>
        </pc:spChg>
        <pc:inkChg chg="add del">
          <ac:chgData name="Joseph Thomas Mathews" userId="S::jtm468@nau.edu::59d028b0-7319-415d-bd8a-0d58bcde851e" providerId="AD" clId="Web-{A3DCAA30-90D6-3159-5493-9F43241F9FFA}" dt="2025-03-03T23:41:19.898" v="98"/>
          <ac:inkMkLst>
            <pc:docMk/>
            <pc:sldMk cId="2553679986" sldId="287"/>
            <ac:inkMk id="16" creationId="{76162ADF-5A5C-60CC-9BAF-0AEE4990A20C}"/>
          </ac:inkMkLst>
        </pc:inkChg>
        <pc:inkChg chg="add del">
          <ac:chgData name="Joseph Thomas Mathews" userId="S::jtm468@nau.edu::59d028b0-7319-415d-bd8a-0d58bcde851e" providerId="AD" clId="Web-{A3DCAA30-90D6-3159-5493-9F43241F9FFA}" dt="2025-03-03T23:41:29.601" v="100"/>
          <ac:inkMkLst>
            <pc:docMk/>
            <pc:sldMk cId="2553679986" sldId="287"/>
            <ac:inkMk id="17" creationId="{193AA9BB-EF48-E5D1-9726-05F9811E5E66}"/>
          </ac:inkMkLst>
        </pc:inkChg>
        <pc:inkChg chg="add del">
          <ac:chgData name="Joseph Thomas Mathews" userId="S::jtm468@nau.edu::59d028b0-7319-415d-bd8a-0d58bcde851e" providerId="AD" clId="Web-{A3DCAA30-90D6-3159-5493-9F43241F9FFA}" dt="2025-03-03T23:41:49.414" v="105"/>
          <ac:inkMkLst>
            <pc:docMk/>
            <pc:sldMk cId="2553679986" sldId="287"/>
            <ac:inkMk id="19" creationId="{93D7414F-B99E-BDDF-CAED-0A4B8E78472F}"/>
          </ac:inkMkLst>
        </pc:inkChg>
        <pc:cxnChg chg="add mod">
          <ac:chgData name="Joseph Thomas Mathews" userId="S::jtm468@nau.edu::59d028b0-7319-415d-bd8a-0d58bcde851e" providerId="AD" clId="Web-{A3DCAA30-90D6-3159-5493-9F43241F9FFA}" dt="2025-03-03T23:42:44.275" v="112" actId="14100"/>
          <ac:cxnSpMkLst>
            <pc:docMk/>
            <pc:sldMk cId="2553679986" sldId="287"/>
            <ac:cxnSpMk id="12" creationId="{BB41E99D-1466-9E84-9DA9-4B26DEC4EAB5}"/>
          </ac:cxnSpMkLst>
        </pc:cxnChg>
        <pc:cxnChg chg="add mod">
          <ac:chgData name="Joseph Thomas Mathews" userId="S::jtm468@nau.edu::59d028b0-7319-415d-bd8a-0d58bcde851e" providerId="AD" clId="Web-{A3DCAA30-90D6-3159-5493-9F43241F9FFA}" dt="2025-03-03T23:42:38.368" v="111"/>
          <ac:cxnSpMkLst>
            <pc:docMk/>
            <pc:sldMk cId="2553679986" sldId="287"/>
            <ac:cxnSpMk id="18" creationId="{B5846CE0-7AE2-ADDD-F5E1-13FEB48E9790}"/>
          </ac:cxnSpMkLst>
        </pc:cxnChg>
        <pc:cxnChg chg="add del">
          <ac:chgData name="Joseph Thomas Mathews" userId="S::jtm468@nau.edu::59d028b0-7319-415d-bd8a-0d58bcde851e" providerId="AD" clId="Web-{A3DCAA30-90D6-3159-5493-9F43241F9FFA}" dt="2025-03-03T23:42:16.884" v="107"/>
          <ac:cxnSpMkLst>
            <pc:docMk/>
            <pc:sldMk cId="2553679986" sldId="287"/>
            <ac:cxnSpMk id="20" creationId="{FAC6C3F5-7EEF-8B49-309D-FCAF1DDDC9A0}"/>
          </ac:cxnSpMkLst>
        </pc:cxnChg>
        <pc:cxnChg chg="add mod">
          <ac:chgData name="Joseph Thomas Mathews" userId="S::jtm468@nau.edu::59d028b0-7319-415d-bd8a-0d58bcde851e" providerId="AD" clId="Web-{A3DCAA30-90D6-3159-5493-9F43241F9FFA}" dt="2025-03-03T23:43:27.979" v="123" actId="1076"/>
          <ac:cxnSpMkLst>
            <pc:docMk/>
            <pc:sldMk cId="2553679986" sldId="287"/>
            <ac:cxnSpMk id="21" creationId="{077E9AA4-C623-31AF-71C5-5CA1EC8278A6}"/>
          </ac:cxnSpMkLst>
        </pc:cxnChg>
        <pc:cxnChg chg="add mod">
          <ac:chgData name="Joseph Thomas Mathews" userId="S::jtm468@nau.edu::59d028b0-7319-415d-bd8a-0d58bcde851e" providerId="AD" clId="Web-{A3DCAA30-90D6-3159-5493-9F43241F9FFA}" dt="2025-03-03T23:43:26.120" v="122" actId="1076"/>
          <ac:cxnSpMkLst>
            <pc:docMk/>
            <pc:sldMk cId="2553679986" sldId="287"/>
            <ac:cxnSpMk id="23" creationId="{ABF01051-41DB-69B2-2126-4B7FD576702D}"/>
          </ac:cxnSpMkLst>
        </pc:cxnChg>
        <pc:cxnChg chg="add mod">
          <ac:chgData name="Joseph Thomas Mathews" userId="S::jtm468@nau.edu::59d028b0-7319-415d-bd8a-0d58bcde851e" providerId="AD" clId="Web-{A3DCAA30-90D6-3159-5493-9F43241F9FFA}" dt="2025-03-03T23:43:13.713" v="119" actId="14100"/>
          <ac:cxnSpMkLst>
            <pc:docMk/>
            <pc:sldMk cId="2553679986" sldId="287"/>
            <ac:cxnSpMk id="24" creationId="{7D5CD293-DF0F-AC32-7B04-EC4DCDC2E004}"/>
          </ac:cxnSpMkLst>
        </pc:cxnChg>
      </pc:sldChg>
      <pc:sldChg chg="modSp">
        <pc:chgData name="Joseph Thomas Mathews" userId="S::jtm468@nau.edu::59d028b0-7319-415d-bd8a-0d58bcde851e" providerId="AD" clId="Web-{A3DCAA30-90D6-3159-5493-9F43241F9FFA}" dt="2025-03-03T23:38:04.049" v="91" actId="20577"/>
        <pc:sldMkLst>
          <pc:docMk/>
          <pc:sldMk cId="3823005117" sldId="288"/>
        </pc:sldMkLst>
        <pc:spChg chg="mod">
          <ac:chgData name="Joseph Thomas Mathews" userId="S::jtm468@nau.edu::59d028b0-7319-415d-bd8a-0d58bcde851e" providerId="AD" clId="Web-{A3DCAA30-90D6-3159-5493-9F43241F9FFA}" dt="2025-03-03T23:38:04.049" v="91" actId="20577"/>
          <ac:spMkLst>
            <pc:docMk/>
            <pc:sldMk cId="3823005117" sldId="288"/>
            <ac:spMk id="13" creationId="{92B5593A-941E-2FE3-0576-1799457E5CFC}"/>
          </ac:spMkLst>
        </pc:spChg>
      </pc:sldChg>
    </pc:docChg>
  </pc:docChgLst>
  <pc:docChgLst>
    <pc:chgData name="Justin Michael Joy" userId="S::jmj567@nau.edu::849ff3f0-df8e-4f76-988b-8897e999ef3f" providerId="AD" clId="Web-{A28BBB48-31DC-4AB9-B253-FFF86A1E0790}"/>
    <pc:docChg chg="modSld">
      <pc:chgData name="Justin Michael Joy" userId="S::jmj567@nau.edu::849ff3f0-df8e-4f76-988b-8897e999ef3f" providerId="AD" clId="Web-{A28BBB48-31DC-4AB9-B253-FFF86A1E0790}" dt="2025-03-02T20:47:54.511" v="452" actId="20577"/>
      <pc:docMkLst>
        <pc:docMk/>
      </pc:docMkLst>
      <pc:sldChg chg="addSp modSp">
        <pc:chgData name="Justin Michael Joy" userId="S::jmj567@nau.edu::849ff3f0-df8e-4f76-988b-8897e999ef3f" providerId="AD" clId="Web-{A28BBB48-31DC-4AB9-B253-FFF86A1E0790}" dt="2025-03-02T19:49:50.698" v="8"/>
        <pc:sldMkLst>
          <pc:docMk/>
          <pc:sldMk cId="1371503628" sldId="275"/>
        </pc:sldMkLst>
        <pc:picChg chg="add mod ord">
          <ac:chgData name="Justin Michael Joy" userId="S::jmj567@nau.edu::849ff3f0-df8e-4f76-988b-8897e999ef3f" providerId="AD" clId="Web-{A28BBB48-31DC-4AB9-B253-FFF86A1E0790}" dt="2025-03-02T19:49:50.698" v="8"/>
          <ac:picMkLst>
            <pc:docMk/>
            <pc:sldMk cId="1371503628" sldId="275"/>
            <ac:picMk id="16" creationId="{8773B69C-8ACB-520F-B19C-985893A1DB65}"/>
          </ac:picMkLst>
        </pc:picChg>
      </pc:sldChg>
      <pc:sldChg chg="addSp modSp">
        <pc:chgData name="Justin Michael Joy" userId="S::jmj567@nau.edu::849ff3f0-df8e-4f76-988b-8897e999ef3f" providerId="AD" clId="Web-{A28BBB48-31DC-4AB9-B253-FFF86A1E0790}" dt="2025-03-02T20:47:54.511" v="452" actId="20577"/>
        <pc:sldMkLst>
          <pc:docMk/>
          <pc:sldMk cId="1755806573" sldId="282"/>
        </pc:sldMkLst>
        <pc:spChg chg="add mod">
          <ac:chgData name="Justin Michael Joy" userId="S::jmj567@nau.edu::849ff3f0-df8e-4f76-988b-8897e999ef3f" providerId="AD" clId="Web-{A28BBB48-31DC-4AB9-B253-FFF86A1E0790}" dt="2025-03-02T20:44:00.572" v="359" actId="20577"/>
          <ac:spMkLst>
            <pc:docMk/>
            <pc:sldMk cId="1755806573" sldId="282"/>
            <ac:spMk id="5" creationId="{53D6C09E-B3A2-07D6-4562-9DEA1DDEF23C}"/>
          </ac:spMkLst>
        </pc:spChg>
        <pc:spChg chg="mod">
          <ac:chgData name="Justin Michael Joy" userId="S::jmj567@nau.edu::849ff3f0-df8e-4f76-988b-8897e999ef3f" providerId="AD" clId="Web-{A28BBB48-31DC-4AB9-B253-FFF86A1E0790}" dt="2025-03-02T20:33:49.682" v="102" actId="1076"/>
          <ac:spMkLst>
            <pc:docMk/>
            <pc:sldMk cId="1755806573" sldId="282"/>
            <ac:spMk id="6" creationId="{6326D4B0-A65E-EECB-63CE-779B78F1458F}"/>
          </ac:spMkLst>
        </pc:spChg>
        <pc:spChg chg="mod">
          <ac:chgData name="Justin Michael Joy" userId="S::jmj567@nau.edu::849ff3f0-df8e-4f76-988b-8897e999ef3f" providerId="AD" clId="Web-{A28BBB48-31DC-4AB9-B253-FFF86A1E0790}" dt="2025-03-02T20:38:48.798" v="225" actId="20577"/>
          <ac:spMkLst>
            <pc:docMk/>
            <pc:sldMk cId="1755806573" sldId="282"/>
            <ac:spMk id="7" creationId="{FEFD68B2-5EC4-5ED9-527F-CAE161F2F5CD}"/>
          </ac:spMkLst>
        </pc:spChg>
        <pc:spChg chg="add mod">
          <ac:chgData name="Justin Michael Joy" userId="S::jmj567@nau.edu::849ff3f0-df8e-4f76-988b-8897e999ef3f" providerId="AD" clId="Web-{A28BBB48-31DC-4AB9-B253-FFF86A1E0790}" dt="2025-03-02T20:47:54.511" v="452" actId="20577"/>
          <ac:spMkLst>
            <pc:docMk/>
            <pc:sldMk cId="1755806573" sldId="282"/>
            <ac:spMk id="9" creationId="{6AC12639-901A-E132-1A88-D94BC11ED831}"/>
          </ac:spMkLst>
        </pc:spChg>
        <pc:cxnChg chg="mod">
          <ac:chgData name="Justin Michael Joy" userId="S::jmj567@nau.edu::849ff3f0-df8e-4f76-988b-8897e999ef3f" providerId="AD" clId="Web-{A28BBB48-31DC-4AB9-B253-FFF86A1E0790}" dt="2025-03-02T20:33:56.339" v="103" actId="1076"/>
          <ac:cxnSpMkLst>
            <pc:docMk/>
            <pc:sldMk cId="1755806573" sldId="282"/>
            <ac:cxnSpMk id="8" creationId="{F3E9A28E-D75D-D7EA-4502-D699F721C1EB}"/>
          </ac:cxnSpMkLst>
        </pc:cxnChg>
      </pc:sldChg>
      <pc:sldChg chg="addSp modSp">
        <pc:chgData name="Justin Michael Joy" userId="S::jmj567@nau.edu::849ff3f0-df8e-4f76-988b-8897e999ef3f" providerId="AD" clId="Web-{A28BBB48-31DC-4AB9-B253-FFF86A1E0790}" dt="2025-03-02T20:24:22.515" v="95" actId="1076"/>
        <pc:sldMkLst>
          <pc:docMk/>
          <pc:sldMk cId="1538309399" sldId="284"/>
        </pc:sldMkLst>
        <pc:spChg chg="mod">
          <ac:chgData name="Justin Michael Joy" userId="S::jmj567@nau.edu::849ff3f0-df8e-4f76-988b-8897e999ef3f" providerId="AD" clId="Web-{A28BBB48-31DC-4AB9-B253-FFF86A1E0790}" dt="2025-03-02T20:23:07.978" v="86" actId="1076"/>
          <ac:spMkLst>
            <pc:docMk/>
            <pc:sldMk cId="1538309399" sldId="284"/>
            <ac:spMk id="6" creationId="{18AB4BD7-4CFF-A186-E4E8-254C0B4370F4}"/>
          </ac:spMkLst>
        </pc:spChg>
        <pc:spChg chg="mod">
          <ac:chgData name="Justin Michael Joy" userId="S::jmj567@nau.edu::849ff3f0-df8e-4f76-988b-8897e999ef3f" providerId="AD" clId="Web-{A28BBB48-31DC-4AB9-B253-FFF86A1E0790}" dt="2025-03-02T20:23:18.135" v="87" actId="1076"/>
          <ac:spMkLst>
            <pc:docMk/>
            <pc:sldMk cId="1538309399" sldId="284"/>
            <ac:spMk id="7" creationId="{90231502-F4C7-0E09-8B4F-F35B78A984E1}"/>
          </ac:spMkLst>
        </pc:spChg>
        <pc:spChg chg="mod">
          <ac:chgData name="Justin Michael Joy" userId="S::jmj567@nau.edu::849ff3f0-df8e-4f76-988b-8897e999ef3f" providerId="AD" clId="Web-{A28BBB48-31DC-4AB9-B253-FFF86A1E0790}" dt="2025-03-02T20:24:22.515" v="95" actId="1076"/>
          <ac:spMkLst>
            <pc:docMk/>
            <pc:sldMk cId="1538309399" sldId="284"/>
            <ac:spMk id="22" creationId="{6C05419C-9075-DB9E-E42D-F6F1D45FB261}"/>
          </ac:spMkLst>
        </pc:spChg>
        <pc:picChg chg="add mod ord">
          <ac:chgData name="Justin Michael Joy" userId="S::jmj567@nau.edu::849ff3f0-df8e-4f76-988b-8897e999ef3f" providerId="AD" clId="Web-{A28BBB48-31DC-4AB9-B253-FFF86A1E0790}" dt="2025-03-02T20:23:38.621" v="90"/>
          <ac:picMkLst>
            <pc:docMk/>
            <pc:sldMk cId="1538309399" sldId="284"/>
            <ac:picMk id="9" creationId="{054C869C-1813-42D8-0ADC-E98DDCF5F069}"/>
          </ac:picMkLst>
        </pc:picChg>
        <pc:cxnChg chg="mod">
          <ac:chgData name="Justin Michael Joy" userId="S::jmj567@nau.edu::849ff3f0-df8e-4f76-988b-8897e999ef3f" providerId="AD" clId="Web-{A28BBB48-31DC-4AB9-B253-FFF86A1E0790}" dt="2025-03-02T20:24:16.936" v="94" actId="1076"/>
          <ac:cxnSpMkLst>
            <pc:docMk/>
            <pc:sldMk cId="1538309399" sldId="284"/>
            <ac:cxnSpMk id="5" creationId="{6AA0DB6E-B008-64C1-1B3F-F94CEFA85C32}"/>
          </ac:cxnSpMkLst>
        </pc:cxnChg>
        <pc:cxnChg chg="mod">
          <ac:chgData name="Justin Michael Joy" userId="S::jmj567@nau.edu::849ff3f0-df8e-4f76-988b-8897e999ef3f" providerId="AD" clId="Web-{A28BBB48-31DC-4AB9-B253-FFF86A1E0790}" dt="2025-03-02T20:23:26.635" v="88" actId="1076"/>
          <ac:cxnSpMkLst>
            <pc:docMk/>
            <pc:sldMk cId="1538309399" sldId="284"/>
            <ac:cxnSpMk id="8" creationId="{A8292CBE-0A51-3597-2421-47BC5FC5EC24}"/>
          </ac:cxnSpMkLst>
        </pc:cxnChg>
      </pc:sldChg>
      <pc:sldChg chg="modSp">
        <pc:chgData name="Justin Michael Joy" userId="S::jmj567@nau.edu::849ff3f0-df8e-4f76-988b-8897e999ef3f" providerId="AD" clId="Web-{A28BBB48-31DC-4AB9-B253-FFF86A1E0790}" dt="2025-03-02T19:53:59.982" v="70" actId="1076"/>
        <pc:sldMkLst>
          <pc:docMk/>
          <pc:sldMk cId="490194010" sldId="285"/>
        </pc:sldMkLst>
        <pc:spChg chg="mod">
          <ac:chgData name="Justin Michael Joy" userId="S::jmj567@nau.edu::849ff3f0-df8e-4f76-988b-8897e999ef3f" providerId="AD" clId="Web-{A28BBB48-31DC-4AB9-B253-FFF86A1E0790}" dt="2025-03-02T19:53:59.982" v="70" actId="1076"/>
          <ac:spMkLst>
            <pc:docMk/>
            <pc:sldMk cId="490194010" sldId="285"/>
            <ac:spMk id="21" creationId="{03D972F2-91BF-71A5-53DB-D925971912BD}"/>
          </ac:spMkLst>
        </pc:spChg>
      </pc:sldChg>
      <pc:sldChg chg="modSp">
        <pc:chgData name="Justin Michael Joy" userId="S::jmj567@nau.edu::849ff3f0-df8e-4f76-988b-8897e999ef3f" providerId="AD" clId="Web-{A28BBB48-31DC-4AB9-B253-FFF86A1E0790}" dt="2025-03-02T20:30:22.604" v="101" actId="1076"/>
        <pc:sldMkLst>
          <pc:docMk/>
          <pc:sldMk cId="1886300959" sldId="286"/>
        </pc:sldMkLst>
        <pc:spChg chg="mod">
          <ac:chgData name="Justin Michael Joy" userId="S::jmj567@nau.edu::849ff3f0-df8e-4f76-988b-8897e999ef3f" providerId="AD" clId="Web-{A28BBB48-31DC-4AB9-B253-FFF86A1E0790}" dt="2025-03-02T20:30:22.604" v="101" actId="1076"/>
          <ac:spMkLst>
            <pc:docMk/>
            <pc:sldMk cId="1886300959" sldId="286"/>
            <ac:spMk id="6" creationId="{1ED74F1E-3D56-279D-29BE-D88765FE7334}"/>
          </ac:spMkLst>
        </pc:spChg>
        <pc:spChg chg="mod">
          <ac:chgData name="Justin Michael Joy" userId="S::jmj567@nau.edu::849ff3f0-df8e-4f76-988b-8897e999ef3f" providerId="AD" clId="Web-{A28BBB48-31DC-4AB9-B253-FFF86A1E0790}" dt="2025-03-02T20:29:53.633" v="98" actId="1076"/>
          <ac:spMkLst>
            <pc:docMk/>
            <pc:sldMk cId="1886300959" sldId="286"/>
            <ac:spMk id="7" creationId="{611607BA-E13F-E4AA-103E-78FFD44E2AF6}"/>
          </ac:spMkLst>
        </pc:spChg>
        <pc:picChg chg="mod">
          <ac:chgData name="Justin Michael Joy" userId="S::jmj567@nau.edu::849ff3f0-df8e-4f76-988b-8897e999ef3f" providerId="AD" clId="Web-{A28BBB48-31DC-4AB9-B253-FFF86A1E0790}" dt="2025-03-02T20:30:17.697" v="100" actId="14100"/>
          <ac:picMkLst>
            <pc:docMk/>
            <pc:sldMk cId="1886300959" sldId="286"/>
            <ac:picMk id="9" creationId="{221AFD9C-718D-152E-6991-98EE2E90EFCF}"/>
          </ac:picMkLst>
        </pc:picChg>
        <pc:cxnChg chg="mod">
          <ac:chgData name="Justin Michael Joy" userId="S::jmj567@nau.edu::849ff3f0-df8e-4f76-988b-8897e999ef3f" providerId="AD" clId="Web-{A28BBB48-31DC-4AB9-B253-FFF86A1E0790}" dt="2025-03-02T20:29:40.945" v="97" actId="1076"/>
          <ac:cxnSpMkLst>
            <pc:docMk/>
            <pc:sldMk cId="1886300959" sldId="286"/>
            <ac:cxnSpMk id="8" creationId="{AA8B371B-12FE-0635-E5BB-B8907CEF1EA0}"/>
          </ac:cxnSpMkLst>
        </pc:cxnChg>
      </pc:sldChg>
    </pc:docChg>
  </pc:docChgLst>
  <pc:docChgLst>
    <pc:chgData name="Ryan Yoshi Donnellan" userId="S::ryd5@nau.edu::d6753122-e4e3-42bb-8143-45f1365b0bfe" providerId="AD" clId="Web-{09C1CD71-4BC0-F10B-63AE-349D5125A310}"/>
    <pc:docChg chg="modSld">
      <pc:chgData name="Ryan Yoshi Donnellan" userId="S::ryd5@nau.edu::d6753122-e4e3-42bb-8143-45f1365b0bfe" providerId="AD" clId="Web-{09C1CD71-4BC0-F10B-63AE-349D5125A310}" dt="2025-04-18T17:32:41.273" v="5" actId="1076"/>
      <pc:docMkLst>
        <pc:docMk/>
      </pc:docMkLst>
      <pc:sldChg chg="modSp">
        <pc:chgData name="Ryan Yoshi Donnellan" userId="S::ryd5@nau.edu::d6753122-e4e3-42bb-8143-45f1365b0bfe" providerId="AD" clId="Web-{09C1CD71-4BC0-F10B-63AE-349D5125A310}" dt="2025-04-18T17:32:41.273" v="5" actId="1076"/>
        <pc:sldMkLst>
          <pc:docMk/>
          <pc:sldMk cId="2411832796" sldId="274"/>
        </pc:sldMkLst>
        <pc:spChg chg="mod">
          <ac:chgData name="Ryan Yoshi Donnellan" userId="S::ryd5@nau.edu::d6753122-e4e3-42bb-8143-45f1365b0bfe" providerId="AD" clId="Web-{09C1CD71-4BC0-F10B-63AE-349D5125A310}" dt="2025-04-18T17:32:41.273" v="5" actId="1076"/>
          <ac:spMkLst>
            <pc:docMk/>
            <pc:sldMk cId="2411832796" sldId="274"/>
            <ac:spMk id="26" creationId="{9D0EACEC-2B47-8BF3-C721-C7A59BB93536}"/>
          </ac:spMkLst>
        </pc:spChg>
      </pc:sldChg>
    </pc:docChg>
  </pc:docChgLst>
  <pc:docChgLst>
    <pc:chgData name="Ryan Yoshi Donnellan" userId="S::ryd5@nau.edu::d6753122-e4e3-42bb-8143-45f1365b0bfe" providerId="AD" clId="Web-{F3626928-3EB8-330C-4E39-51AAD1965C13}"/>
    <pc:docChg chg="modSld">
      <pc:chgData name="Ryan Yoshi Donnellan" userId="S::ryd5@nau.edu::d6753122-e4e3-42bb-8143-45f1365b0bfe" providerId="AD" clId="Web-{F3626928-3EB8-330C-4E39-51AAD1965C13}" dt="2025-03-03T18:53:32.709" v="247" actId="20577"/>
      <pc:docMkLst>
        <pc:docMk/>
      </pc:docMkLst>
      <pc:sldChg chg="addSp modSp">
        <pc:chgData name="Ryan Yoshi Donnellan" userId="S::ryd5@nau.edu::d6753122-e4e3-42bb-8143-45f1365b0bfe" providerId="AD" clId="Web-{F3626928-3EB8-330C-4E39-51AAD1965C13}" dt="2025-03-03T18:46:23.537" v="169" actId="20577"/>
        <pc:sldMkLst>
          <pc:docMk/>
          <pc:sldMk cId="1656229110" sldId="270"/>
        </pc:sldMkLst>
        <pc:spChg chg="add mod">
          <ac:chgData name="Ryan Yoshi Donnellan" userId="S::ryd5@nau.edu::d6753122-e4e3-42bb-8143-45f1365b0bfe" providerId="AD" clId="Web-{F3626928-3EB8-330C-4E39-51AAD1965C13}" dt="2025-03-03T18:46:23.537" v="169" actId="20577"/>
          <ac:spMkLst>
            <pc:docMk/>
            <pc:sldMk cId="1656229110" sldId="270"/>
            <ac:spMk id="11" creationId="{49E95D5A-56EA-F521-7CB3-35FA06E7EFE5}"/>
          </ac:spMkLst>
        </pc:spChg>
      </pc:sldChg>
      <pc:sldChg chg="addSp modSp">
        <pc:chgData name="Ryan Yoshi Donnellan" userId="S::ryd5@nau.edu::d6753122-e4e3-42bb-8143-45f1365b0bfe" providerId="AD" clId="Web-{F3626928-3EB8-330C-4E39-51AAD1965C13}" dt="2025-03-03T18:49:51.584" v="211" actId="20577"/>
        <pc:sldMkLst>
          <pc:docMk/>
          <pc:sldMk cId="1575519860" sldId="271"/>
        </pc:sldMkLst>
        <pc:spChg chg="add mod">
          <ac:chgData name="Ryan Yoshi Donnellan" userId="S::ryd5@nau.edu::d6753122-e4e3-42bb-8143-45f1365b0bfe" providerId="AD" clId="Web-{F3626928-3EB8-330C-4E39-51AAD1965C13}" dt="2025-03-03T18:47:22.792" v="186" actId="20577"/>
          <ac:spMkLst>
            <pc:docMk/>
            <pc:sldMk cId="1575519860" sldId="271"/>
            <ac:spMk id="11" creationId="{9ECE95DF-C150-3E1D-11CC-2C4BEE92D4E2}"/>
          </ac:spMkLst>
        </pc:spChg>
        <pc:spChg chg="mod">
          <ac:chgData name="Ryan Yoshi Donnellan" userId="S::ryd5@nau.edu::d6753122-e4e3-42bb-8143-45f1365b0bfe" providerId="AD" clId="Web-{F3626928-3EB8-330C-4E39-51AAD1965C13}" dt="2025-03-03T18:49:51.584" v="211" actId="20577"/>
          <ac:spMkLst>
            <pc:docMk/>
            <pc:sldMk cId="1575519860" sldId="271"/>
            <ac:spMk id="12" creationId="{BA898778-68C7-D386-6D9E-FA3B894B6E3C}"/>
          </ac:spMkLst>
        </pc:spChg>
      </pc:sldChg>
      <pc:sldChg chg="addSp delSp modSp">
        <pc:chgData name="Ryan Yoshi Donnellan" userId="S::ryd5@nau.edu::d6753122-e4e3-42bb-8143-45f1365b0bfe" providerId="AD" clId="Web-{F3626928-3EB8-330C-4E39-51AAD1965C13}" dt="2025-03-03T18:49:29.723" v="209" actId="20577"/>
        <pc:sldMkLst>
          <pc:docMk/>
          <pc:sldMk cId="2807592174" sldId="272"/>
        </pc:sldMkLst>
        <pc:spChg chg="add del mod">
          <ac:chgData name="Ryan Yoshi Donnellan" userId="S::ryd5@nau.edu::d6753122-e4e3-42bb-8143-45f1365b0bfe" providerId="AD" clId="Web-{F3626928-3EB8-330C-4E39-51AAD1965C13}" dt="2025-03-03T18:49:25.723" v="205" actId="20577"/>
          <ac:spMkLst>
            <pc:docMk/>
            <pc:sldMk cId="2807592174" sldId="272"/>
            <ac:spMk id="9" creationId="{61D98EEF-8419-F45D-4001-6ABDDAEB83FA}"/>
          </ac:spMkLst>
        </pc:spChg>
        <pc:spChg chg="mod">
          <ac:chgData name="Ryan Yoshi Donnellan" userId="S::ryd5@nau.edu::d6753122-e4e3-42bb-8143-45f1365b0bfe" providerId="AD" clId="Web-{F3626928-3EB8-330C-4E39-51AAD1965C13}" dt="2025-03-03T18:49:29.723" v="209" actId="20577"/>
          <ac:spMkLst>
            <pc:docMk/>
            <pc:sldMk cId="2807592174" sldId="272"/>
            <ac:spMk id="12" creationId="{BA898778-68C7-D386-6D9E-FA3B894B6E3C}"/>
          </ac:spMkLst>
        </pc:spChg>
      </pc:sldChg>
      <pc:sldChg chg="addSp delSp modSp">
        <pc:chgData name="Ryan Yoshi Donnellan" userId="S::ryd5@nau.edu::d6753122-e4e3-42bb-8143-45f1365b0bfe" providerId="AD" clId="Web-{F3626928-3EB8-330C-4E39-51AAD1965C13}" dt="2025-03-03T18:44:54.281" v="143" actId="20577"/>
        <pc:sldMkLst>
          <pc:docMk/>
          <pc:sldMk cId="1371503628" sldId="275"/>
        </pc:sldMkLst>
        <pc:spChg chg="add mod">
          <ac:chgData name="Ryan Yoshi Donnellan" userId="S::ryd5@nau.edu::d6753122-e4e3-42bb-8143-45f1365b0bfe" providerId="AD" clId="Web-{F3626928-3EB8-330C-4E39-51AAD1965C13}" dt="2025-03-03T18:38:58.396" v="21" actId="20577"/>
          <ac:spMkLst>
            <pc:docMk/>
            <pc:sldMk cId="1371503628" sldId="275"/>
            <ac:spMk id="7" creationId="{9DB144EE-5338-91D8-EAF5-8A09D9AB9911}"/>
          </ac:spMkLst>
        </pc:spChg>
        <pc:spChg chg="add mod">
          <ac:chgData name="Ryan Yoshi Donnellan" userId="S::ryd5@nau.edu::d6753122-e4e3-42bb-8143-45f1365b0bfe" providerId="AD" clId="Web-{F3626928-3EB8-330C-4E39-51AAD1965C13}" dt="2025-03-03T18:38:40.457" v="14" actId="20577"/>
          <ac:spMkLst>
            <pc:docMk/>
            <pc:sldMk cId="1371503628" sldId="275"/>
            <ac:spMk id="18" creationId="{C2DCBA3C-6F03-C6EB-D889-52EF66371A02}"/>
          </ac:spMkLst>
        </pc:spChg>
        <pc:spChg chg="add del mod">
          <ac:chgData name="Ryan Yoshi Donnellan" userId="S::ryd5@nau.edu::d6753122-e4e3-42bb-8143-45f1365b0bfe" providerId="AD" clId="Web-{F3626928-3EB8-330C-4E39-51AAD1965C13}" dt="2025-03-03T18:39:11.475" v="24"/>
          <ac:spMkLst>
            <pc:docMk/>
            <pc:sldMk cId="1371503628" sldId="275"/>
            <ac:spMk id="20" creationId="{DD265BA1-3FB0-BA3E-BBE6-D5CE8A6E4683}"/>
          </ac:spMkLst>
        </pc:spChg>
        <pc:spChg chg="add mod">
          <ac:chgData name="Ryan Yoshi Donnellan" userId="S::ryd5@nau.edu::d6753122-e4e3-42bb-8143-45f1365b0bfe" providerId="AD" clId="Web-{F3626928-3EB8-330C-4E39-51AAD1965C13}" dt="2025-03-03T18:44:54.281" v="143" actId="20577"/>
          <ac:spMkLst>
            <pc:docMk/>
            <pc:sldMk cId="1371503628" sldId="275"/>
            <ac:spMk id="24" creationId="{A6ED7B4E-4899-F5D1-94A7-B61343E917AB}"/>
          </ac:spMkLst>
        </pc:spChg>
        <pc:picChg chg="mod">
          <ac:chgData name="Ryan Yoshi Donnellan" userId="S::ryd5@nau.edu::d6753122-e4e3-42bb-8143-45f1365b0bfe" providerId="AD" clId="Web-{F3626928-3EB8-330C-4E39-51AAD1965C13}" dt="2025-03-03T18:38:43.957" v="15" actId="14100"/>
          <ac:picMkLst>
            <pc:docMk/>
            <pc:sldMk cId="1371503628" sldId="275"/>
            <ac:picMk id="17" creationId="{A72487E0-72B9-9E55-B321-8F960E535802}"/>
          </ac:picMkLst>
        </pc:picChg>
      </pc:sldChg>
      <pc:sldChg chg="addSp modSp">
        <pc:chgData name="Ryan Yoshi Donnellan" userId="S::ryd5@nau.edu::d6753122-e4e3-42bb-8143-45f1365b0bfe" providerId="AD" clId="Web-{F3626928-3EB8-330C-4E39-51AAD1965C13}" dt="2025-03-03T18:42:18.191" v="87" actId="20577"/>
        <pc:sldMkLst>
          <pc:docMk/>
          <pc:sldMk cId="1755806573" sldId="282"/>
        </pc:sldMkLst>
        <pc:spChg chg="add mod">
          <ac:chgData name="Ryan Yoshi Donnellan" userId="S::ryd5@nau.edu::d6753122-e4e3-42bb-8143-45f1365b0bfe" providerId="AD" clId="Web-{F3626928-3EB8-330C-4E39-51AAD1965C13}" dt="2025-03-03T18:42:18.191" v="87" actId="20577"/>
          <ac:spMkLst>
            <pc:docMk/>
            <pc:sldMk cId="1755806573" sldId="282"/>
            <ac:spMk id="12" creationId="{6F4E91AF-EE8E-2C90-D6CB-7A68C09547BA}"/>
          </ac:spMkLst>
        </pc:spChg>
      </pc:sldChg>
      <pc:sldChg chg="addSp modSp">
        <pc:chgData name="Ryan Yoshi Donnellan" userId="S::ryd5@nau.edu::d6753122-e4e3-42bb-8143-45f1365b0bfe" providerId="AD" clId="Web-{F3626928-3EB8-330C-4E39-51AAD1965C13}" dt="2025-03-03T18:44:50.171" v="141" actId="20577"/>
        <pc:sldMkLst>
          <pc:docMk/>
          <pc:sldMk cId="1538309399" sldId="284"/>
        </pc:sldMkLst>
        <pc:spChg chg="add mod">
          <ac:chgData name="Ryan Yoshi Donnellan" userId="S::ryd5@nau.edu::d6753122-e4e3-42bb-8143-45f1365b0bfe" providerId="AD" clId="Web-{F3626928-3EB8-330C-4E39-51AAD1965C13}" dt="2025-03-03T18:44:50.171" v="141" actId="20577"/>
          <ac:spMkLst>
            <pc:docMk/>
            <pc:sldMk cId="1538309399" sldId="284"/>
            <ac:spMk id="15" creationId="{581C4C02-B553-22D9-CDF6-3AAF52C26FBE}"/>
          </ac:spMkLst>
        </pc:spChg>
      </pc:sldChg>
      <pc:sldChg chg="addSp modSp">
        <pc:chgData name="Ryan Yoshi Donnellan" userId="S::ryd5@nau.edu::d6753122-e4e3-42bb-8143-45f1365b0bfe" providerId="AD" clId="Web-{F3626928-3EB8-330C-4E39-51AAD1965C13}" dt="2025-03-03T18:44:43.390" v="139" actId="20577"/>
        <pc:sldMkLst>
          <pc:docMk/>
          <pc:sldMk cId="490194010" sldId="285"/>
        </pc:sldMkLst>
        <pc:spChg chg="mod">
          <ac:chgData name="Ryan Yoshi Donnellan" userId="S::ryd5@nau.edu::d6753122-e4e3-42bb-8143-45f1365b0bfe" providerId="AD" clId="Web-{F3626928-3EB8-330C-4E39-51AAD1965C13}" dt="2025-03-03T18:42:25.895" v="96" actId="20577"/>
          <ac:spMkLst>
            <pc:docMk/>
            <pc:sldMk cId="490194010" sldId="285"/>
            <ac:spMk id="13" creationId="{115DF9A3-B83D-C7D2-D81A-B0CA5F90EF76}"/>
          </ac:spMkLst>
        </pc:spChg>
        <pc:spChg chg="add mod">
          <ac:chgData name="Ryan Yoshi Donnellan" userId="S::ryd5@nau.edu::d6753122-e4e3-42bb-8143-45f1365b0bfe" providerId="AD" clId="Web-{F3626928-3EB8-330C-4E39-51AAD1965C13}" dt="2025-03-03T18:44:43.390" v="139" actId="20577"/>
          <ac:spMkLst>
            <pc:docMk/>
            <pc:sldMk cId="490194010" sldId="285"/>
            <ac:spMk id="19" creationId="{1CA7A854-DD75-D1D3-CB4F-65CAFD7FABB3}"/>
          </ac:spMkLst>
        </pc:spChg>
      </pc:sldChg>
      <pc:sldChg chg="addSp modSp">
        <pc:chgData name="Ryan Yoshi Donnellan" userId="S::ryd5@nau.edu::d6753122-e4e3-42bb-8143-45f1365b0bfe" providerId="AD" clId="Web-{F3626928-3EB8-330C-4E39-51AAD1965C13}" dt="2025-03-03T18:44:39.780" v="137" actId="20577"/>
        <pc:sldMkLst>
          <pc:docMk/>
          <pc:sldMk cId="1886300959" sldId="286"/>
        </pc:sldMkLst>
        <pc:spChg chg="add mod">
          <ac:chgData name="Ryan Yoshi Donnellan" userId="S::ryd5@nau.edu::d6753122-e4e3-42bb-8143-45f1365b0bfe" providerId="AD" clId="Web-{F3626928-3EB8-330C-4E39-51AAD1965C13}" dt="2025-03-03T18:44:39.780" v="137" actId="20577"/>
          <ac:spMkLst>
            <pc:docMk/>
            <pc:sldMk cId="1886300959" sldId="286"/>
            <ac:spMk id="15" creationId="{27743884-D15A-CD47-001C-0A6945D24CD9}"/>
          </ac:spMkLst>
        </pc:spChg>
      </pc:sldChg>
      <pc:sldChg chg="addSp modSp">
        <pc:chgData name="Ryan Yoshi Donnellan" userId="S::ryd5@nau.edu::d6753122-e4e3-42bb-8143-45f1365b0bfe" providerId="AD" clId="Web-{F3626928-3EB8-330C-4E39-51AAD1965C13}" dt="2025-03-03T18:53:32.709" v="247" actId="20577"/>
        <pc:sldMkLst>
          <pc:docMk/>
          <pc:sldMk cId="2553679986" sldId="287"/>
        </pc:sldMkLst>
        <pc:spChg chg="add mod">
          <ac:chgData name="Ryan Yoshi Donnellan" userId="S::ryd5@nau.edu::d6753122-e4e3-42bb-8143-45f1365b0bfe" providerId="AD" clId="Web-{F3626928-3EB8-330C-4E39-51AAD1965C13}" dt="2025-03-03T18:53:32.709" v="247" actId="20577"/>
          <ac:spMkLst>
            <pc:docMk/>
            <pc:sldMk cId="2553679986" sldId="287"/>
            <ac:spMk id="15" creationId="{A0D6CF36-73E7-2029-F09D-9063D076F0B5}"/>
          </ac:spMkLst>
        </pc:spChg>
      </pc:sldChg>
    </pc:docChg>
  </pc:docChgLst>
  <pc:docChgLst>
    <pc:chgData name="Justin Michael Joy" userId="S::jmj567@nau.edu::849ff3f0-df8e-4f76-988b-8897e999ef3f" providerId="AD" clId="Web-{E4CFD353-DEC2-4440-B67A-296579EBA8FD}"/>
    <pc:docChg chg="addSld delSld modSld">
      <pc:chgData name="Justin Michael Joy" userId="S::jmj567@nau.edu::849ff3f0-df8e-4f76-988b-8897e999ef3f" providerId="AD" clId="Web-{E4CFD353-DEC2-4440-B67A-296579EBA8FD}" dt="2025-03-03T23:19:17.085" v="383" actId="20577"/>
      <pc:docMkLst>
        <pc:docMk/>
      </pc:docMkLst>
      <pc:sldChg chg="modSp">
        <pc:chgData name="Justin Michael Joy" userId="S::jmj567@nau.edu::849ff3f0-df8e-4f76-988b-8897e999ef3f" providerId="AD" clId="Web-{E4CFD353-DEC2-4440-B67A-296579EBA8FD}" dt="2025-03-03T23:13:19.557" v="118" actId="20577"/>
        <pc:sldMkLst>
          <pc:docMk/>
          <pc:sldMk cId="1575519860" sldId="271"/>
        </pc:sldMkLst>
        <pc:spChg chg="mod">
          <ac:chgData name="Justin Michael Joy" userId="S::jmj567@nau.edu::849ff3f0-df8e-4f76-988b-8897e999ef3f" providerId="AD" clId="Web-{E4CFD353-DEC2-4440-B67A-296579EBA8FD}" dt="2025-03-03T23:13:19.557" v="118" actId="20577"/>
          <ac:spMkLst>
            <pc:docMk/>
            <pc:sldMk cId="1575519860" sldId="271"/>
            <ac:spMk id="8" creationId="{F8EF36EB-CB8F-CE0A-7EF0-E09382E40D11}"/>
          </ac:spMkLst>
        </pc:spChg>
      </pc:sldChg>
      <pc:sldChg chg="del">
        <pc:chgData name="Justin Michael Joy" userId="S::jmj567@nau.edu::849ff3f0-df8e-4f76-988b-8897e999ef3f" providerId="AD" clId="Web-{E4CFD353-DEC2-4440-B67A-296579EBA8FD}" dt="2025-03-03T19:22:46.283" v="73"/>
        <pc:sldMkLst>
          <pc:docMk/>
          <pc:sldMk cId="1928958409" sldId="273"/>
        </pc:sldMkLst>
      </pc:sldChg>
      <pc:sldChg chg="modSp">
        <pc:chgData name="Justin Michael Joy" userId="S::jmj567@nau.edu::849ff3f0-df8e-4f76-988b-8897e999ef3f" providerId="AD" clId="Web-{E4CFD353-DEC2-4440-B67A-296579EBA8FD}" dt="2025-03-03T19:13:47.345" v="68" actId="14100"/>
        <pc:sldMkLst>
          <pc:docMk/>
          <pc:sldMk cId="2095348991" sldId="276"/>
        </pc:sldMkLst>
        <pc:spChg chg="mod">
          <ac:chgData name="Justin Michael Joy" userId="S::jmj567@nau.edu::849ff3f0-df8e-4f76-988b-8897e999ef3f" providerId="AD" clId="Web-{E4CFD353-DEC2-4440-B67A-296579EBA8FD}" dt="2025-03-03T19:11:28.118" v="1" actId="20577"/>
          <ac:spMkLst>
            <pc:docMk/>
            <pc:sldMk cId="2095348991" sldId="276"/>
            <ac:spMk id="3" creationId="{5FEBD7BC-5776-C050-2E01-38433909EC08}"/>
          </ac:spMkLst>
        </pc:spChg>
        <pc:spChg chg="mod">
          <ac:chgData name="Justin Michael Joy" userId="S::jmj567@nau.edu::849ff3f0-df8e-4f76-988b-8897e999ef3f" providerId="AD" clId="Web-{E4CFD353-DEC2-4440-B67A-296579EBA8FD}" dt="2025-03-03T19:13:47.345" v="68" actId="14100"/>
          <ac:spMkLst>
            <pc:docMk/>
            <pc:sldMk cId="2095348991" sldId="276"/>
            <ac:spMk id="7" creationId="{5CA698CA-1AD5-02CF-733D-98FF45BBC006}"/>
          </ac:spMkLst>
        </pc:spChg>
      </pc:sldChg>
      <pc:sldChg chg="addSp modSp">
        <pc:chgData name="Justin Michael Joy" userId="S::jmj567@nau.edu::849ff3f0-df8e-4f76-988b-8897e999ef3f" providerId="AD" clId="Web-{E4CFD353-DEC2-4440-B67A-296579EBA8FD}" dt="2025-03-03T23:19:17.085" v="383" actId="20577"/>
        <pc:sldMkLst>
          <pc:docMk/>
          <pc:sldMk cId="419951228" sldId="293"/>
        </pc:sldMkLst>
        <pc:spChg chg="mod">
          <ac:chgData name="Justin Michael Joy" userId="S::jmj567@nau.edu::849ff3f0-df8e-4f76-988b-8897e999ef3f" providerId="AD" clId="Web-{E4CFD353-DEC2-4440-B67A-296579EBA8FD}" dt="2025-03-03T19:22:50.956" v="74" actId="20577"/>
          <ac:spMkLst>
            <pc:docMk/>
            <pc:sldMk cId="419951228" sldId="293"/>
            <ac:spMk id="7" creationId="{6B672C34-FA3B-6183-0658-3D63B2D2817A}"/>
          </ac:spMkLst>
        </pc:spChg>
        <pc:spChg chg="mod ord">
          <ac:chgData name="Justin Michael Joy" userId="S::jmj567@nau.edu::849ff3f0-df8e-4f76-988b-8897e999ef3f" providerId="AD" clId="Web-{E4CFD353-DEC2-4440-B67A-296579EBA8FD}" dt="2025-03-03T23:19:06.021" v="377" actId="1076"/>
          <ac:spMkLst>
            <pc:docMk/>
            <pc:sldMk cId="419951228" sldId="293"/>
            <ac:spMk id="8" creationId="{FD29BEC1-25EE-D1B7-6825-EBB39F51C59F}"/>
          </ac:spMkLst>
        </pc:spChg>
        <pc:spChg chg="mod">
          <ac:chgData name="Justin Michael Joy" userId="S::jmj567@nau.edu::849ff3f0-df8e-4f76-988b-8897e999ef3f" providerId="AD" clId="Web-{E4CFD353-DEC2-4440-B67A-296579EBA8FD}" dt="2025-03-03T19:21:54.812" v="72" actId="20577"/>
          <ac:spMkLst>
            <pc:docMk/>
            <pc:sldMk cId="419951228" sldId="293"/>
            <ac:spMk id="14" creationId="{282281F6-74A0-05E3-82E1-7A022CEEB85B}"/>
          </ac:spMkLst>
        </pc:spChg>
        <pc:spChg chg="add mod">
          <ac:chgData name="Justin Michael Joy" userId="S::jmj567@nau.edu::849ff3f0-df8e-4f76-988b-8897e999ef3f" providerId="AD" clId="Web-{E4CFD353-DEC2-4440-B67A-296579EBA8FD}" dt="2025-03-03T23:19:17.085" v="383" actId="20577"/>
          <ac:spMkLst>
            <pc:docMk/>
            <pc:sldMk cId="419951228" sldId="293"/>
            <ac:spMk id="17" creationId="{E4822647-1497-321D-A0DC-EB233F3A4578}"/>
          </ac:spMkLst>
        </pc:spChg>
      </pc:sldChg>
      <pc:sldChg chg="new del">
        <pc:chgData name="Justin Michael Joy" userId="S::jmj567@nau.edu::849ff3f0-df8e-4f76-988b-8897e999ef3f" providerId="AD" clId="Web-{E4CFD353-DEC2-4440-B67A-296579EBA8FD}" dt="2025-03-03T19:16:25.292" v="70"/>
        <pc:sldMkLst>
          <pc:docMk/>
          <pc:sldMk cId="2761892080" sldId="293"/>
        </pc:sldMkLst>
      </pc:sldChg>
    </pc:docChg>
  </pc:docChgLst>
  <pc:docChgLst>
    <pc:chgData name="Justin Michael Joy" userId="S::jmj567@nau.edu::849ff3f0-df8e-4f76-988b-8897e999ef3f" providerId="AD" clId="Web-{CF66EB76-90AE-4178-A364-B3E4F5674601}"/>
    <pc:docChg chg="modSld">
      <pc:chgData name="Justin Michael Joy" userId="S::jmj567@nau.edu::849ff3f0-df8e-4f76-988b-8897e999ef3f" providerId="AD" clId="Web-{CF66EB76-90AE-4178-A364-B3E4F5674601}" dt="2025-03-03T17:53:52.351" v="55" actId="20577"/>
      <pc:docMkLst>
        <pc:docMk/>
      </pc:docMkLst>
      <pc:sldChg chg="modSp">
        <pc:chgData name="Justin Michael Joy" userId="S::jmj567@nau.edu::849ff3f0-df8e-4f76-988b-8897e999ef3f" providerId="AD" clId="Web-{CF66EB76-90AE-4178-A364-B3E4F5674601}" dt="2025-03-03T17:53:52.351" v="55" actId="20577"/>
        <pc:sldMkLst>
          <pc:docMk/>
          <pc:sldMk cId="1575519860" sldId="271"/>
        </pc:sldMkLst>
        <pc:spChg chg="mod">
          <ac:chgData name="Justin Michael Joy" userId="S::jmj567@nau.edu::849ff3f0-df8e-4f76-988b-8897e999ef3f" providerId="AD" clId="Web-{CF66EB76-90AE-4178-A364-B3E4F5674601}" dt="2025-03-03T17:53:52.351" v="55" actId="20577"/>
          <ac:spMkLst>
            <pc:docMk/>
            <pc:sldMk cId="1575519860" sldId="271"/>
            <ac:spMk id="8" creationId="{F8EF36EB-CB8F-CE0A-7EF0-E09382E40D11}"/>
          </ac:spMkLst>
        </pc:spChg>
      </pc:sldChg>
    </pc:docChg>
  </pc:docChgLst>
  <pc:docChgLst>
    <pc:chgData name="Ryan Yoshi Donnellan" userId="S::ryd5@nau.edu::d6753122-e4e3-42bb-8143-45f1365b0bfe" providerId="AD" clId="Web-{BB4A3E83-9263-5BE5-4566-25A92B15F22B}"/>
    <pc:docChg chg="modSld">
      <pc:chgData name="Ryan Yoshi Donnellan" userId="S::ryd5@nau.edu::d6753122-e4e3-42bb-8143-45f1365b0bfe" providerId="AD" clId="Web-{BB4A3E83-9263-5BE5-4566-25A92B15F22B}" dt="2025-03-03T21:32:41.137" v="212" actId="20577"/>
      <pc:docMkLst>
        <pc:docMk/>
      </pc:docMkLst>
      <pc:sldChg chg="modNotes">
        <pc:chgData name="Ryan Yoshi Donnellan" userId="S::ryd5@nau.edu::d6753122-e4e3-42bb-8143-45f1365b0bfe" providerId="AD" clId="Web-{BB4A3E83-9263-5BE5-4566-25A92B15F22B}" dt="2025-03-03T21:30:10.960" v="196"/>
        <pc:sldMkLst>
          <pc:docMk/>
          <pc:sldMk cId="967555932" sldId="268"/>
        </pc:sldMkLst>
      </pc:sldChg>
      <pc:sldChg chg="modNotes">
        <pc:chgData name="Ryan Yoshi Donnellan" userId="S::ryd5@nau.edu::d6753122-e4e3-42bb-8143-45f1365b0bfe" providerId="AD" clId="Web-{BB4A3E83-9263-5BE5-4566-25A92B15F22B}" dt="2025-03-03T21:29:38.255" v="180"/>
        <pc:sldMkLst>
          <pc:docMk/>
          <pc:sldMk cId="3753786430" sldId="269"/>
        </pc:sldMkLst>
      </pc:sldChg>
      <pc:sldChg chg="modSp">
        <pc:chgData name="Ryan Yoshi Donnellan" userId="S::ryd5@nau.edu::d6753122-e4e3-42bb-8143-45f1365b0bfe" providerId="AD" clId="Web-{BB4A3E83-9263-5BE5-4566-25A92B15F22B}" dt="2025-03-03T21:19:48.655" v="32" actId="1076"/>
        <pc:sldMkLst>
          <pc:docMk/>
          <pc:sldMk cId="1575519860" sldId="271"/>
        </pc:sldMkLst>
        <pc:picChg chg="mod">
          <ac:chgData name="Ryan Yoshi Donnellan" userId="S::ryd5@nau.edu::d6753122-e4e3-42bb-8143-45f1365b0bfe" providerId="AD" clId="Web-{BB4A3E83-9263-5BE5-4566-25A92B15F22B}" dt="2025-03-03T21:19:48.655" v="32" actId="1076"/>
          <ac:picMkLst>
            <pc:docMk/>
            <pc:sldMk cId="1575519860" sldId="271"/>
            <ac:picMk id="2" creationId="{1FB75F57-69C0-BBFD-87A9-0817AFA12AFA}"/>
          </ac:picMkLst>
        </pc:picChg>
      </pc:sldChg>
      <pc:sldChg chg="modSp modNotes">
        <pc:chgData name="Ryan Yoshi Donnellan" userId="S::ryd5@nau.edu::d6753122-e4e3-42bb-8143-45f1365b0bfe" providerId="AD" clId="Web-{BB4A3E83-9263-5BE5-4566-25A92B15F22B}" dt="2025-03-03T21:16:15.569" v="29"/>
        <pc:sldMkLst>
          <pc:docMk/>
          <pc:sldMk cId="2411832796" sldId="274"/>
        </pc:sldMkLst>
        <pc:cxnChg chg="mod">
          <ac:chgData name="Ryan Yoshi Donnellan" userId="S::ryd5@nau.edu::d6753122-e4e3-42bb-8143-45f1365b0bfe" providerId="AD" clId="Web-{BB4A3E83-9263-5BE5-4566-25A92B15F22B}" dt="2025-03-03T21:14:43.957" v="0"/>
          <ac:cxnSpMkLst>
            <pc:docMk/>
            <pc:sldMk cId="2411832796" sldId="274"/>
            <ac:cxnSpMk id="5" creationId="{D1811B90-CE1B-B7E9-2B93-61D0A8FA0F98}"/>
          </ac:cxnSpMkLst>
        </pc:cxnChg>
      </pc:sldChg>
      <pc:sldChg chg="modNotes">
        <pc:chgData name="Ryan Yoshi Donnellan" userId="S::ryd5@nau.edu::d6753122-e4e3-42bb-8143-45f1365b0bfe" providerId="AD" clId="Web-{BB4A3E83-9263-5BE5-4566-25A92B15F22B}" dt="2025-03-03T21:32:12.480" v="207"/>
        <pc:sldMkLst>
          <pc:docMk/>
          <pc:sldMk cId="2095348991" sldId="276"/>
        </pc:sldMkLst>
      </pc:sldChg>
      <pc:sldChg chg="modNotes">
        <pc:chgData name="Ryan Yoshi Donnellan" userId="S::ryd5@nau.edu::d6753122-e4e3-42bb-8143-45f1365b0bfe" providerId="AD" clId="Web-{BB4A3E83-9263-5BE5-4566-25A92B15F22B}" dt="2025-03-03T21:24:50.760" v="122"/>
        <pc:sldMkLst>
          <pc:docMk/>
          <pc:sldMk cId="2553679986" sldId="287"/>
        </pc:sldMkLst>
      </pc:sldChg>
      <pc:sldChg chg="modSp">
        <pc:chgData name="Ryan Yoshi Donnellan" userId="S::ryd5@nau.edu::d6753122-e4e3-42bb-8143-45f1365b0bfe" providerId="AD" clId="Web-{BB4A3E83-9263-5BE5-4566-25A92B15F22B}" dt="2025-03-03T21:32:41.137" v="212" actId="20577"/>
        <pc:sldMkLst>
          <pc:docMk/>
          <pc:sldMk cId="697706163" sldId="289"/>
        </pc:sldMkLst>
        <pc:spChg chg="mod">
          <ac:chgData name="Ryan Yoshi Donnellan" userId="S::ryd5@nau.edu::d6753122-e4e3-42bb-8143-45f1365b0bfe" providerId="AD" clId="Web-{BB4A3E83-9263-5BE5-4566-25A92B15F22B}" dt="2025-03-03T21:32:41.137" v="212" actId="20577"/>
          <ac:spMkLst>
            <pc:docMk/>
            <pc:sldMk cId="697706163" sldId="289"/>
            <ac:spMk id="6" creationId="{932201B1-F1D8-F247-8E40-CBF1805239DF}"/>
          </ac:spMkLst>
        </pc:spChg>
      </pc:sldChg>
      <pc:sldChg chg="modNotes">
        <pc:chgData name="Ryan Yoshi Donnellan" userId="S::ryd5@nau.edu::d6753122-e4e3-42bb-8143-45f1365b0bfe" providerId="AD" clId="Web-{BB4A3E83-9263-5BE5-4566-25A92B15F22B}" dt="2025-03-03T21:16:21.460" v="31"/>
        <pc:sldMkLst>
          <pc:docMk/>
          <pc:sldMk cId="2610745613" sldId="291"/>
        </pc:sldMkLst>
      </pc:sldChg>
      <pc:sldChg chg="modNotes">
        <pc:chgData name="Ryan Yoshi Donnellan" userId="S::ryd5@nau.edu::d6753122-e4e3-42bb-8143-45f1365b0bfe" providerId="AD" clId="Web-{BB4A3E83-9263-5BE5-4566-25A92B15F22B}" dt="2025-03-03T21:25:52.247" v="152"/>
        <pc:sldMkLst>
          <pc:docMk/>
          <pc:sldMk cId="2133282120" sldId="292"/>
        </pc:sldMkLst>
      </pc:sldChg>
    </pc:docChg>
  </pc:docChgLst>
  <pc:docChgLst>
    <pc:chgData name="Joseph Thomas Mathews" userId="S::jtm468@nau.edu::59d028b0-7319-415d-bd8a-0d58bcde851e" providerId="AD" clId="Web-{9E51283E-11E2-C474-90D2-8A0D34174A40}"/>
    <pc:docChg chg="modSld">
      <pc:chgData name="Joseph Thomas Mathews" userId="S::jtm468@nau.edu::59d028b0-7319-415d-bd8a-0d58bcde851e" providerId="AD" clId="Web-{9E51283E-11E2-C474-90D2-8A0D34174A40}" dt="2025-03-04T00:18:21.788" v="112" actId="20577"/>
      <pc:docMkLst>
        <pc:docMk/>
      </pc:docMkLst>
      <pc:sldChg chg="modSp">
        <pc:chgData name="Joseph Thomas Mathews" userId="S::jtm468@nau.edu::59d028b0-7319-415d-bd8a-0d58bcde851e" providerId="AD" clId="Web-{9E51283E-11E2-C474-90D2-8A0D34174A40}" dt="2025-03-04T00:18:21.788" v="112" actId="20577"/>
        <pc:sldMkLst>
          <pc:docMk/>
          <pc:sldMk cId="1454765082" sldId="263"/>
        </pc:sldMkLst>
        <pc:spChg chg="mod">
          <ac:chgData name="Joseph Thomas Mathews" userId="S::jtm468@nau.edu::59d028b0-7319-415d-bd8a-0d58bcde851e" providerId="AD" clId="Web-{9E51283E-11E2-C474-90D2-8A0D34174A40}" dt="2025-03-04T00:18:21.788" v="112" actId="20577"/>
          <ac:spMkLst>
            <pc:docMk/>
            <pc:sldMk cId="1454765082" sldId="263"/>
            <ac:spMk id="6" creationId="{932201B1-F1D8-F247-8E40-CBF1805239DF}"/>
          </ac:spMkLst>
        </pc:spChg>
      </pc:sldChg>
      <pc:sldChg chg="modSp">
        <pc:chgData name="Joseph Thomas Mathews" userId="S::jtm468@nau.edu::59d028b0-7319-415d-bd8a-0d58bcde851e" providerId="AD" clId="Web-{9E51283E-11E2-C474-90D2-8A0D34174A40}" dt="2025-03-03T23:45:42.698" v="9" actId="20577"/>
        <pc:sldMkLst>
          <pc:docMk/>
          <pc:sldMk cId="2095348991" sldId="276"/>
        </pc:sldMkLst>
        <pc:spChg chg="mod">
          <ac:chgData name="Joseph Thomas Mathews" userId="S::jtm468@nau.edu::59d028b0-7319-415d-bd8a-0d58bcde851e" providerId="AD" clId="Web-{9E51283E-11E2-C474-90D2-8A0D34174A40}" dt="2025-03-03T23:45:42.698" v="9" actId="20577"/>
          <ac:spMkLst>
            <pc:docMk/>
            <pc:sldMk cId="2095348991" sldId="276"/>
            <ac:spMk id="13" creationId="{1C2D8992-AD91-4889-8FA6-EDD777E239AE}"/>
          </ac:spMkLst>
        </pc:spChg>
      </pc:sldChg>
      <pc:sldChg chg="addSp modSp">
        <pc:chgData name="Joseph Thomas Mathews" userId="S::jtm468@nau.edu::59d028b0-7319-415d-bd8a-0d58bcde851e" providerId="AD" clId="Web-{9E51283E-11E2-C474-90D2-8A0D34174A40}" dt="2025-03-04T00:07:28.018" v="95" actId="1076"/>
        <pc:sldMkLst>
          <pc:docMk/>
          <pc:sldMk cId="2553679986" sldId="287"/>
        </pc:sldMkLst>
        <pc:spChg chg="add mod">
          <ac:chgData name="Joseph Thomas Mathews" userId="S::jtm468@nau.edu::59d028b0-7319-415d-bd8a-0d58bcde851e" providerId="AD" clId="Web-{9E51283E-11E2-C474-90D2-8A0D34174A40}" dt="2025-03-04T00:05:02.304" v="27" actId="1076"/>
          <ac:spMkLst>
            <pc:docMk/>
            <pc:sldMk cId="2553679986" sldId="287"/>
            <ac:spMk id="16" creationId="{F27635A9-E40E-D9CF-268F-F6A30D784EAF}"/>
          </ac:spMkLst>
        </pc:spChg>
        <pc:spChg chg="add mod">
          <ac:chgData name="Joseph Thomas Mathews" userId="S::jtm468@nau.edu::59d028b0-7319-415d-bd8a-0d58bcde851e" providerId="AD" clId="Web-{9E51283E-11E2-C474-90D2-8A0D34174A40}" dt="2025-03-04T00:07:28.018" v="95" actId="1076"/>
          <ac:spMkLst>
            <pc:docMk/>
            <pc:sldMk cId="2553679986" sldId="287"/>
            <ac:spMk id="28" creationId="{7E03C680-D366-0C4C-2DAB-0E20371C52C6}"/>
          </ac:spMkLst>
        </pc:spChg>
        <pc:cxnChg chg="add mod">
          <ac:chgData name="Joseph Thomas Mathews" userId="S::jtm468@nau.edu::59d028b0-7319-415d-bd8a-0d58bcde851e" providerId="AD" clId="Web-{9E51283E-11E2-C474-90D2-8A0D34174A40}" dt="2025-03-04T00:05:27.368" v="30"/>
          <ac:cxnSpMkLst>
            <pc:docMk/>
            <pc:sldMk cId="2553679986" sldId="287"/>
            <ac:cxnSpMk id="17" creationId="{24004CA5-3908-D08D-50A5-F94D856DAA05}"/>
          </ac:cxnSpMkLst>
        </pc:cxnChg>
        <pc:cxnChg chg="add mod">
          <ac:chgData name="Joseph Thomas Mathews" userId="S::jtm468@nau.edu::59d028b0-7319-415d-bd8a-0d58bcde851e" providerId="AD" clId="Web-{9E51283E-11E2-C474-90D2-8A0D34174A40}" dt="2025-03-04T00:06:33.545" v="45" actId="14100"/>
          <ac:cxnSpMkLst>
            <pc:docMk/>
            <pc:sldMk cId="2553679986" sldId="287"/>
            <ac:cxnSpMk id="19" creationId="{36862677-D806-4744-98BF-AD6ADD3E8D21}"/>
          </ac:cxnSpMkLst>
        </pc:cxnChg>
        <pc:cxnChg chg="add mod">
          <ac:chgData name="Joseph Thomas Mathews" userId="S::jtm468@nau.edu::59d028b0-7319-415d-bd8a-0d58bcde851e" providerId="AD" clId="Web-{9E51283E-11E2-C474-90D2-8A0D34174A40}" dt="2025-03-04T00:06:47.625" v="49" actId="1076"/>
          <ac:cxnSpMkLst>
            <pc:docMk/>
            <pc:sldMk cId="2553679986" sldId="287"/>
            <ac:cxnSpMk id="20" creationId="{8C8D52DB-7D5A-84A9-23DF-F0AD7E3FDC5D}"/>
          </ac:cxnSpMkLst>
        </pc:cxnChg>
        <pc:cxnChg chg="add mod">
          <ac:chgData name="Joseph Thomas Mathews" userId="S::jtm468@nau.edu::59d028b0-7319-415d-bd8a-0d58bcde851e" providerId="AD" clId="Web-{9E51283E-11E2-C474-90D2-8A0D34174A40}" dt="2025-03-04T00:06:16.216" v="40" actId="1076"/>
          <ac:cxnSpMkLst>
            <pc:docMk/>
            <pc:sldMk cId="2553679986" sldId="287"/>
            <ac:cxnSpMk id="25" creationId="{1C4BB4BB-32CE-6E30-A371-BACCA87623A4}"/>
          </ac:cxnSpMkLst>
        </pc:cxnChg>
        <pc:cxnChg chg="add mod">
          <ac:chgData name="Joseph Thomas Mathews" userId="S::jtm468@nau.edu::59d028b0-7319-415d-bd8a-0d58bcde851e" providerId="AD" clId="Web-{9E51283E-11E2-C474-90D2-8A0D34174A40}" dt="2025-03-04T00:06:07.637" v="37" actId="14100"/>
          <ac:cxnSpMkLst>
            <pc:docMk/>
            <pc:sldMk cId="2553679986" sldId="287"/>
            <ac:cxnSpMk id="26" creationId="{960BE8D4-FA44-7E92-73AA-E669C5C8AA81}"/>
          </ac:cxnSpMkLst>
        </pc:cxnChg>
      </pc:sldChg>
    </pc:docChg>
  </pc:docChgLst>
  <pc:docChgLst>
    <pc:chgData name="Owen Thomas Kehl" userId="S::otk4@nau.edu::9847bed2-bced-45f2-8855-083692679281" providerId="AD" clId="Web-{AA0D35D8-D0B8-0D15-0460-651273912BB6}"/>
    <pc:docChg chg="delSld modSld">
      <pc:chgData name="Owen Thomas Kehl" userId="S::otk4@nau.edu::9847bed2-bced-45f2-8855-083692679281" providerId="AD" clId="Web-{AA0D35D8-D0B8-0D15-0460-651273912BB6}" dt="2025-03-03T23:56:43.740" v="507" actId="1076"/>
      <pc:docMkLst>
        <pc:docMk/>
      </pc:docMkLst>
      <pc:sldChg chg="modSp">
        <pc:chgData name="Owen Thomas Kehl" userId="S::otk4@nau.edu::9847bed2-bced-45f2-8855-083692679281" providerId="AD" clId="Web-{AA0D35D8-D0B8-0D15-0460-651273912BB6}" dt="2025-03-03T23:36:19.006" v="436" actId="20577"/>
        <pc:sldMkLst>
          <pc:docMk/>
          <pc:sldMk cId="1514395425" sldId="258"/>
        </pc:sldMkLst>
        <pc:spChg chg="mod">
          <ac:chgData name="Owen Thomas Kehl" userId="S::otk4@nau.edu::9847bed2-bced-45f2-8855-083692679281" providerId="AD" clId="Web-{AA0D35D8-D0B8-0D15-0460-651273912BB6}" dt="2025-03-03T23:36:19.006" v="436" actId="20577"/>
          <ac:spMkLst>
            <pc:docMk/>
            <pc:sldMk cId="1514395425" sldId="258"/>
            <ac:spMk id="3" creationId="{0C0064AD-9E39-4094-88ED-A19F28F59327}"/>
          </ac:spMkLst>
        </pc:spChg>
      </pc:sldChg>
      <pc:sldChg chg="modSp">
        <pc:chgData name="Owen Thomas Kehl" userId="S::otk4@nau.edu::9847bed2-bced-45f2-8855-083692679281" providerId="AD" clId="Web-{AA0D35D8-D0B8-0D15-0460-651273912BB6}" dt="2025-03-03T23:34:24.316" v="419" actId="20577"/>
        <pc:sldMkLst>
          <pc:docMk/>
          <pc:sldMk cId="3803442049" sldId="259"/>
        </pc:sldMkLst>
        <pc:spChg chg="mod">
          <ac:chgData name="Owen Thomas Kehl" userId="S::otk4@nau.edu::9847bed2-bced-45f2-8855-083692679281" providerId="AD" clId="Web-{AA0D35D8-D0B8-0D15-0460-651273912BB6}" dt="2025-03-03T23:34:24.316" v="419" actId="20577"/>
          <ac:spMkLst>
            <pc:docMk/>
            <pc:sldMk cId="3803442049" sldId="259"/>
            <ac:spMk id="13" creationId="{1C2D8992-AD91-4889-8FA6-EDD777E239AE}"/>
          </ac:spMkLst>
        </pc:spChg>
      </pc:sldChg>
      <pc:sldChg chg="addSp delSp modSp">
        <pc:chgData name="Owen Thomas Kehl" userId="S::otk4@nau.edu::9847bed2-bced-45f2-8855-083692679281" providerId="AD" clId="Web-{AA0D35D8-D0B8-0D15-0460-651273912BB6}" dt="2025-03-03T23:40:24.465" v="504" actId="20577"/>
        <pc:sldMkLst>
          <pc:docMk/>
          <pc:sldMk cId="1070346799" sldId="260"/>
        </pc:sldMkLst>
        <pc:spChg chg="mod">
          <ac:chgData name="Owen Thomas Kehl" userId="S::otk4@nau.edu::9847bed2-bced-45f2-8855-083692679281" providerId="AD" clId="Web-{AA0D35D8-D0B8-0D15-0460-651273912BB6}" dt="2025-03-03T22:50:10.162" v="56" actId="20577"/>
          <ac:spMkLst>
            <pc:docMk/>
            <pc:sldMk cId="1070346799" sldId="260"/>
            <ac:spMk id="3" creationId="{C5FE6EB3-44F0-5A72-3217-80B055987E05}"/>
          </ac:spMkLst>
        </pc:spChg>
        <pc:spChg chg="del mod">
          <ac:chgData name="Owen Thomas Kehl" userId="S::otk4@nau.edu::9847bed2-bced-45f2-8855-083692679281" providerId="AD" clId="Web-{AA0D35D8-D0B8-0D15-0460-651273912BB6}" dt="2025-03-03T22:50:16.647" v="58"/>
          <ac:spMkLst>
            <pc:docMk/>
            <pc:sldMk cId="1070346799" sldId="260"/>
            <ac:spMk id="4" creationId="{5A576562-B6D3-CAD9-9D0A-4CA2898462A3}"/>
          </ac:spMkLst>
        </pc:spChg>
        <pc:spChg chg="mod">
          <ac:chgData name="Owen Thomas Kehl" userId="S::otk4@nau.edu::9847bed2-bced-45f2-8855-083692679281" providerId="AD" clId="Web-{AA0D35D8-D0B8-0D15-0460-651273912BB6}" dt="2025-03-03T23:40:24.465" v="504" actId="20577"/>
          <ac:spMkLst>
            <pc:docMk/>
            <pc:sldMk cId="1070346799" sldId="260"/>
            <ac:spMk id="5" creationId="{18BF2B97-3D0E-4D69-8E07-524725C969E1}"/>
          </ac:spMkLst>
        </pc:spChg>
        <pc:spChg chg="mod">
          <ac:chgData name="Owen Thomas Kehl" userId="S::otk4@nau.edu::9847bed2-bced-45f2-8855-083692679281" providerId="AD" clId="Web-{AA0D35D8-D0B8-0D15-0460-651273912BB6}" dt="2025-03-03T22:57:14.595" v="308" actId="20577"/>
          <ac:spMkLst>
            <pc:docMk/>
            <pc:sldMk cId="1070346799" sldId="260"/>
            <ac:spMk id="8" creationId="{55D50514-A9CC-976B-01A0-6DA98FDA0DC4}"/>
          </ac:spMkLst>
        </pc:spChg>
        <pc:spChg chg="mod">
          <ac:chgData name="Owen Thomas Kehl" userId="S::otk4@nau.edu::9847bed2-bced-45f2-8855-083692679281" providerId="AD" clId="Web-{AA0D35D8-D0B8-0D15-0460-651273912BB6}" dt="2025-03-03T22:49:47.536" v="22" actId="20577"/>
          <ac:spMkLst>
            <pc:docMk/>
            <pc:sldMk cId="1070346799" sldId="260"/>
            <ac:spMk id="9" creationId="{D2441F73-4F5D-441D-5D3A-8F75123600AD}"/>
          </ac:spMkLst>
        </pc:spChg>
        <pc:spChg chg="mod">
          <ac:chgData name="Owen Thomas Kehl" userId="S::otk4@nau.edu::9847bed2-bced-45f2-8855-083692679281" providerId="AD" clId="Web-{AA0D35D8-D0B8-0D15-0460-651273912BB6}" dt="2025-03-03T23:29:21.652" v="380" actId="20577"/>
          <ac:spMkLst>
            <pc:docMk/>
            <pc:sldMk cId="1070346799" sldId="260"/>
            <ac:spMk id="14" creationId="{7AB4E608-994F-6393-0A4C-2A469C48328B}"/>
          </ac:spMkLst>
        </pc:spChg>
        <pc:picChg chg="add mod">
          <ac:chgData name="Owen Thomas Kehl" userId="S::otk4@nau.edu::9847bed2-bced-45f2-8855-083692679281" providerId="AD" clId="Web-{AA0D35D8-D0B8-0D15-0460-651273912BB6}" dt="2025-03-03T23:26:00.756" v="338" actId="14100"/>
          <ac:picMkLst>
            <pc:docMk/>
            <pc:sldMk cId="1070346799" sldId="260"/>
            <ac:picMk id="4" creationId="{F8BE44D6-878C-D75B-499C-4878D75FBE55}"/>
          </ac:picMkLst>
        </pc:picChg>
        <pc:picChg chg="add mod">
          <ac:chgData name="Owen Thomas Kehl" userId="S::otk4@nau.edu::9847bed2-bced-45f2-8855-083692679281" providerId="AD" clId="Web-{AA0D35D8-D0B8-0D15-0460-651273912BB6}" dt="2025-03-03T23:28:43.417" v="341" actId="14100"/>
          <ac:picMkLst>
            <pc:docMk/>
            <pc:sldMk cId="1070346799" sldId="260"/>
            <ac:picMk id="12" creationId="{CF85463D-6E59-DA4A-E4E2-9E7259365A33}"/>
          </ac:picMkLst>
        </pc:picChg>
      </pc:sldChg>
      <pc:sldChg chg="modSp">
        <pc:chgData name="Owen Thomas Kehl" userId="S::otk4@nau.edu::9847bed2-bced-45f2-8855-083692679281" providerId="AD" clId="Web-{AA0D35D8-D0B8-0D15-0460-651273912BB6}" dt="2025-03-03T23:38:22.025" v="484" actId="20577"/>
        <pc:sldMkLst>
          <pc:docMk/>
          <pc:sldMk cId="3332688553" sldId="265"/>
        </pc:sldMkLst>
        <pc:spChg chg="mod">
          <ac:chgData name="Owen Thomas Kehl" userId="S::otk4@nau.edu::9847bed2-bced-45f2-8855-083692679281" providerId="AD" clId="Web-{AA0D35D8-D0B8-0D15-0460-651273912BB6}" dt="2025-03-03T23:38:22.025" v="484" actId="20577"/>
          <ac:spMkLst>
            <pc:docMk/>
            <pc:sldMk cId="3332688553" sldId="265"/>
            <ac:spMk id="10" creationId="{8A7D5575-C69F-4075-8B82-A931A2A7640A}"/>
          </ac:spMkLst>
        </pc:spChg>
      </pc:sldChg>
      <pc:sldChg chg="modSp">
        <pc:chgData name="Owen Thomas Kehl" userId="S::otk4@nau.edu::9847bed2-bced-45f2-8855-083692679281" providerId="AD" clId="Web-{AA0D35D8-D0B8-0D15-0460-651273912BB6}" dt="2025-03-03T23:38:30.103" v="487" actId="20577"/>
        <pc:sldMkLst>
          <pc:docMk/>
          <pc:sldMk cId="967555932" sldId="268"/>
        </pc:sldMkLst>
        <pc:spChg chg="mod">
          <ac:chgData name="Owen Thomas Kehl" userId="S::otk4@nau.edu::9847bed2-bced-45f2-8855-083692679281" providerId="AD" clId="Web-{AA0D35D8-D0B8-0D15-0460-651273912BB6}" dt="2025-03-03T23:38:30.103" v="487" actId="20577"/>
          <ac:spMkLst>
            <pc:docMk/>
            <pc:sldMk cId="967555932" sldId="268"/>
            <ac:spMk id="10" creationId="{8A7D5575-C69F-4075-8B82-A931A2A7640A}"/>
          </ac:spMkLst>
        </pc:spChg>
      </pc:sldChg>
      <pc:sldChg chg="modSp">
        <pc:chgData name="Owen Thomas Kehl" userId="S::otk4@nau.edu::9847bed2-bced-45f2-8855-083692679281" providerId="AD" clId="Web-{AA0D35D8-D0B8-0D15-0460-651273912BB6}" dt="2025-03-03T23:38:42.510" v="490" actId="20577"/>
        <pc:sldMkLst>
          <pc:docMk/>
          <pc:sldMk cId="3753786430" sldId="269"/>
        </pc:sldMkLst>
        <pc:spChg chg="mod">
          <ac:chgData name="Owen Thomas Kehl" userId="S::otk4@nau.edu::9847bed2-bced-45f2-8855-083692679281" providerId="AD" clId="Web-{AA0D35D8-D0B8-0D15-0460-651273912BB6}" dt="2025-03-03T23:38:42.510" v="490" actId="20577"/>
          <ac:spMkLst>
            <pc:docMk/>
            <pc:sldMk cId="3753786430" sldId="269"/>
            <ac:spMk id="10" creationId="{8A7D5575-C69F-4075-8B82-A931A2A7640A}"/>
          </ac:spMkLst>
        </pc:spChg>
      </pc:sldChg>
      <pc:sldChg chg="delSp modSp">
        <pc:chgData name="Owen Thomas Kehl" userId="S::otk4@nau.edu::9847bed2-bced-45f2-8855-083692679281" providerId="AD" clId="Web-{AA0D35D8-D0B8-0D15-0460-651273912BB6}" dt="2025-03-03T23:36:32.038" v="439" actId="20577"/>
        <pc:sldMkLst>
          <pc:docMk/>
          <pc:sldMk cId="2807592174" sldId="272"/>
        </pc:sldMkLst>
        <pc:spChg chg="mod">
          <ac:chgData name="Owen Thomas Kehl" userId="S::otk4@nau.edu::9847bed2-bced-45f2-8855-083692679281" providerId="AD" clId="Web-{AA0D35D8-D0B8-0D15-0460-651273912BB6}" dt="2025-03-03T23:36:32.038" v="439" actId="20577"/>
          <ac:spMkLst>
            <pc:docMk/>
            <pc:sldMk cId="2807592174" sldId="272"/>
            <ac:spMk id="3" creationId="{0C0064AD-9E39-4094-88ED-A19F28F59327}"/>
          </ac:spMkLst>
        </pc:spChg>
        <pc:spChg chg="mod">
          <ac:chgData name="Owen Thomas Kehl" userId="S::otk4@nau.edu::9847bed2-bced-45f2-8855-083692679281" providerId="AD" clId="Web-{AA0D35D8-D0B8-0D15-0460-651273912BB6}" dt="2025-03-03T23:01:58.571" v="329" actId="1076"/>
          <ac:spMkLst>
            <pc:docMk/>
            <pc:sldMk cId="2807592174" sldId="272"/>
            <ac:spMk id="9" creationId="{61D98EEF-8419-F45D-4001-6ABDDAEB83FA}"/>
          </ac:spMkLst>
        </pc:spChg>
        <pc:spChg chg="mod">
          <ac:chgData name="Owen Thomas Kehl" userId="S::otk4@nau.edu::9847bed2-bced-45f2-8855-083692679281" providerId="AD" clId="Web-{AA0D35D8-D0B8-0D15-0460-651273912BB6}" dt="2025-03-03T23:01:04.554" v="322" actId="1076"/>
          <ac:spMkLst>
            <pc:docMk/>
            <pc:sldMk cId="2807592174" sldId="272"/>
            <ac:spMk id="12" creationId="{BA898778-68C7-D386-6D9E-FA3B894B6E3C}"/>
          </ac:spMkLst>
        </pc:spChg>
        <pc:picChg chg="mod">
          <ac:chgData name="Owen Thomas Kehl" userId="S::otk4@nau.edu::9847bed2-bced-45f2-8855-083692679281" providerId="AD" clId="Web-{AA0D35D8-D0B8-0D15-0460-651273912BB6}" dt="2025-03-03T23:22:04.657" v="334"/>
          <ac:picMkLst>
            <pc:docMk/>
            <pc:sldMk cId="2807592174" sldId="272"/>
            <ac:picMk id="19" creationId="{B498434A-FCFD-DF04-024A-8CB9CDB6050C}"/>
          </ac:picMkLst>
        </pc:picChg>
        <pc:picChg chg="del">
          <ac:chgData name="Owen Thomas Kehl" userId="S::otk4@nau.edu::9847bed2-bced-45f2-8855-083692679281" providerId="AD" clId="Web-{AA0D35D8-D0B8-0D15-0460-651273912BB6}" dt="2025-03-03T23:00:25.694" v="318"/>
          <ac:picMkLst>
            <pc:docMk/>
            <pc:sldMk cId="2807592174" sldId="272"/>
            <ac:picMk id="21" creationId="{05B1A37A-5FA8-23A6-4762-55BADDD8DD4A}"/>
          </ac:picMkLst>
        </pc:picChg>
      </pc:sldChg>
      <pc:sldChg chg="modSp">
        <pc:chgData name="Owen Thomas Kehl" userId="S::otk4@nau.edu::9847bed2-bced-45f2-8855-083692679281" providerId="AD" clId="Web-{AA0D35D8-D0B8-0D15-0460-651273912BB6}" dt="2025-03-03T23:37:06.820" v="445" actId="20577"/>
        <pc:sldMkLst>
          <pc:docMk/>
          <pc:sldMk cId="2095348991" sldId="276"/>
        </pc:sldMkLst>
        <pc:spChg chg="mod">
          <ac:chgData name="Owen Thomas Kehl" userId="S::otk4@nau.edu::9847bed2-bced-45f2-8855-083692679281" providerId="AD" clId="Web-{AA0D35D8-D0B8-0D15-0460-651273912BB6}" dt="2025-03-03T23:37:06.820" v="445" actId="20577"/>
          <ac:spMkLst>
            <pc:docMk/>
            <pc:sldMk cId="2095348991" sldId="276"/>
            <ac:spMk id="13" creationId="{1C2D8992-AD91-4889-8FA6-EDD777E239AE}"/>
          </ac:spMkLst>
        </pc:spChg>
      </pc:sldChg>
      <pc:sldChg chg="modSp">
        <pc:chgData name="Owen Thomas Kehl" userId="S::otk4@nau.edu::9847bed2-bced-45f2-8855-083692679281" providerId="AD" clId="Web-{AA0D35D8-D0B8-0D15-0460-651273912BB6}" dt="2025-03-03T22:48:58.801" v="8" actId="20577"/>
        <pc:sldMkLst>
          <pc:docMk/>
          <pc:sldMk cId="192967217" sldId="277"/>
        </pc:sldMkLst>
        <pc:spChg chg="mod">
          <ac:chgData name="Owen Thomas Kehl" userId="S::otk4@nau.edu::9847bed2-bced-45f2-8855-083692679281" providerId="AD" clId="Web-{AA0D35D8-D0B8-0D15-0460-651273912BB6}" dt="2025-03-03T22:48:58.801" v="8" actId="20577"/>
          <ac:spMkLst>
            <pc:docMk/>
            <pc:sldMk cId="192967217" sldId="277"/>
            <ac:spMk id="13" creationId="{1C2D8992-AD91-4889-8FA6-EDD777E239AE}"/>
          </ac:spMkLst>
        </pc:spChg>
      </pc:sldChg>
      <pc:sldChg chg="del">
        <pc:chgData name="Owen Thomas Kehl" userId="S::otk4@nau.edu::9847bed2-bced-45f2-8855-083692679281" providerId="AD" clId="Web-{AA0D35D8-D0B8-0D15-0460-651273912BB6}" dt="2025-03-03T22:21:22.612" v="1"/>
        <pc:sldMkLst>
          <pc:docMk/>
          <pc:sldMk cId="2545381433" sldId="279"/>
        </pc:sldMkLst>
      </pc:sldChg>
      <pc:sldChg chg="modSp">
        <pc:chgData name="Owen Thomas Kehl" userId="S::otk4@nau.edu::9847bed2-bced-45f2-8855-083692679281" providerId="AD" clId="Web-{AA0D35D8-D0B8-0D15-0460-651273912BB6}" dt="2025-03-03T23:35:36.833" v="427" actId="20577"/>
        <pc:sldMkLst>
          <pc:docMk/>
          <pc:sldMk cId="1755806573" sldId="282"/>
        </pc:sldMkLst>
        <pc:spChg chg="mod">
          <ac:chgData name="Owen Thomas Kehl" userId="S::otk4@nau.edu::9847bed2-bced-45f2-8855-083692679281" providerId="AD" clId="Web-{AA0D35D8-D0B8-0D15-0460-651273912BB6}" dt="2025-03-03T23:35:36.833" v="427" actId="20577"/>
          <ac:spMkLst>
            <pc:docMk/>
            <pc:sldMk cId="1755806573" sldId="282"/>
            <ac:spMk id="13" creationId="{E888682D-0D90-34B0-6010-074A19B7B347}"/>
          </ac:spMkLst>
        </pc:spChg>
      </pc:sldChg>
      <pc:sldChg chg="delSp modSp">
        <pc:chgData name="Owen Thomas Kehl" userId="S::otk4@nau.edu::9847bed2-bced-45f2-8855-083692679281" providerId="AD" clId="Web-{AA0D35D8-D0B8-0D15-0460-651273912BB6}" dt="2025-03-03T23:31:59.031" v="393" actId="1076"/>
        <pc:sldMkLst>
          <pc:docMk/>
          <pc:sldMk cId="1538309399" sldId="284"/>
        </pc:sldMkLst>
        <pc:spChg chg="del">
          <ac:chgData name="Owen Thomas Kehl" userId="S::otk4@nau.edu::9847bed2-bced-45f2-8855-083692679281" providerId="AD" clId="Web-{AA0D35D8-D0B8-0D15-0460-651273912BB6}" dt="2025-03-03T23:31:28.655" v="383"/>
          <ac:spMkLst>
            <pc:docMk/>
            <pc:sldMk cId="1538309399" sldId="284"/>
            <ac:spMk id="12" creationId="{C8F96113-60EF-572A-5597-048276CA1786}"/>
          </ac:spMkLst>
        </pc:spChg>
        <pc:spChg chg="del mod">
          <ac:chgData name="Owen Thomas Kehl" userId="S::otk4@nau.edu::9847bed2-bced-45f2-8855-083692679281" providerId="AD" clId="Web-{AA0D35D8-D0B8-0D15-0460-651273912BB6}" dt="2025-03-03T23:31:45.484" v="390"/>
          <ac:spMkLst>
            <pc:docMk/>
            <pc:sldMk cId="1538309399" sldId="284"/>
            <ac:spMk id="16" creationId="{737CF548-21F1-9470-75A7-8905481C991B}"/>
          </ac:spMkLst>
        </pc:spChg>
        <pc:spChg chg="del">
          <ac:chgData name="Owen Thomas Kehl" userId="S::otk4@nau.edu::9847bed2-bced-45f2-8855-083692679281" providerId="AD" clId="Web-{AA0D35D8-D0B8-0D15-0460-651273912BB6}" dt="2025-03-03T23:31:23.733" v="382"/>
          <ac:spMkLst>
            <pc:docMk/>
            <pc:sldMk cId="1538309399" sldId="284"/>
            <ac:spMk id="27" creationId="{D1CA4DD5-F7CF-3166-F23B-95139506A266}"/>
          </ac:spMkLst>
        </pc:spChg>
        <pc:picChg chg="mod">
          <ac:chgData name="Owen Thomas Kehl" userId="S::otk4@nau.edu::9847bed2-bced-45f2-8855-083692679281" providerId="AD" clId="Web-{AA0D35D8-D0B8-0D15-0460-651273912BB6}" dt="2025-03-03T23:31:56.093" v="392" actId="1076"/>
          <ac:picMkLst>
            <pc:docMk/>
            <pc:sldMk cId="1538309399" sldId="284"/>
            <ac:picMk id="2" creationId="{D6B4594E-EB75-A985-87CD-3259113EEF67}"/>
          </ac:picMkLst>
        </pc:picChg>
        <pc:picChg chg="mod">
          <ac:chgData name="Owen Thomas Kehl" userId="S::otk4@nau.edu::9847bed2-bced-45f2-8855-083692679281" providerId="AD" clId="Web-{AA0D35D8-D0B8-0D15-0460-651273912BB6}" dt="2025-03-03T23:31:59.031" v="393" actId="1076"/>
          <ac:picMkLst>
            <pc:docMk/>
            <pc:sldMk cId="1538309399" sldId="284"/>
            <ac:picMk id="9" creationId="{054C869C-1813-42D8-0ADC-E98DDCF5F069}"/>
          </ac:picMkLst>
        </pc:picChg>
        <pc:picChg chg="del">
          <ac:chgData name="Owen Thomas Kehl" userId="S::otk4@nau.edu::9847bed2-bced-45f2-8855-083692679281" providerId="AD" clId="Web-{AA0D35D8-D0B8-0D15-0460-651273912BB6}" dt="2025-03-03T23:30:23.794" v="381"/>
          <ac:picMkLst>
            <pc:docMk/>
            <pc:sldMk cId="1538309399" sldId="284"/>
            <ac:picMk id="10" creationId="{C019D28A-AC4F-8786-75EF-4CE7810D4558}"/>
          </ac:picMkLst>
        </pc:picChg>
        <pc:picChg chg="mod">
          <ac:chgData name="Owen Thomas Kehl" userId="S::otk4@nau.edu::9847bed2-bced-45f2-8855-083692679281" providerId="AD" clId="Web-{AA0D35D8-D0B8-0D15-0460-651273912BB6}" dt="2025-03-03T23:31:35.921" v="385" actId="1076"/>
          <ac:picMkLst>
            <pc:docMk/>
            <pc:sldMk cId="1538309399" sldId="284"/>
            <ac:picMk id="17" creationId="{7ACF3B84-6323-2C99-5B67-C9D9982B20C4}"/>
          </ac:picMkLst>
        </pc:picChg>
      </pc:sldChg>
      <pc:sldChg chg="delSp modSp">
        <pc:chgData name="Owen Thomas Kehl" userId="S::otk4@nau.edu::9847bed2-bced-45f2-8855-083692679281" providerId="AD" clId="Web-{AA0D35D8-D0B8-0D15-0460-651273912BB6}" dt="2025-03-03T23:56:43.740" v="507" actId="1076"/>
        <pc:sldMkLst>
          <pc:docMk/>
          <pc:sldMk cId="1886300959" sldId="286"/>
        </pc:sldMkLst>
        <pc:spChg chg="del">
          <ac:chgData name="Owen Thomas Kehl" userId="S::otk4@nau.edu::9847bed2-bced-45f2-8855-083692679281" providerId="AD" clId="Web-{AA0D35D8-D0B8-0D15-0460-651273912BB6}" dt="2025-03-03T23:56:33.771" v="505"/>
          <ac:spMkLst>
            <pc:docMk/>
            <pc:sldMk cId="1886300959" sldId="286"/>
            <ac:spMk id="27" creationId="{A0FB1D16-C575-7C54-7F9A-4B14E387D1D9}"/>
          </ac:spMkLst>
        </pc:spChg>
        <pc:picChg chg="mod">
          <ac:chgData name="Owen Thomas Kehl" userId="S::otk4@nau.edu::9847bed2-bced-45f2-8855-083692679281" providerId="AD" clId="Web-{AA0D35D8-D0B8-0D15-0460-651273912BB6}" dt="2025-03-03T23:56:43.740" v="507" actId="1076"/>
          <ac:picMkLst>
            <pc:docMk/>
            <pc:sldMk cId="1886300959" sldId="286"/>
            <ac:picMk id="12" creationId="{728419B0-FBDC-239C-ECDB-55722E0B6AF5}"/>
          </ac:picMkLst>
        </pc:picChg>
      </pc:sldChg>
      <pc:sldChg chg="modSp">
        <pc:chgData name="Owen Thomas Kehl" userId="S::otk4@nau.edu::9847bed2-bced-45f2-8855-083692679281" providerId="AD" clId="Web-{AA0D35D8-D0B8-0D15-0460-651273912BB6}" dt="2025-03-03T23:37:24.617" v="454" actId="20577"/>
        <pc:sldMkLst>
          <pc:docMk/>
          <pc:sldMk cId="2553679986" sldId="287"/>
        </pc:sldMkLst>
        <pc:spChg chg="mod">
          <ac:chgData name="Owen Thomas Kehl" userId="S::otk4@nau.edu::9847bed2-bced-45f2-8855-083692679281" providerId="AD" clId="Web-{AA0D35D8-D0B8-0D15-0460-651273912BB6}" dt="2025-03-03T23:37:24.617" v="454" actId="20577"/>
          <ac:spMkLst>
            <pc:docMk/>
            <pc:sldMk cId="2553679986" sldId="287"/>
            <ac:spMk id="13" creationId="{3F534406-E055-FA27-E9F6-3ED63401F606}"/>
          </ac:spMkLst>
        </pc:spChg>
      </pc:sldChg>
      <pc:sldChg chg="modSp">
        <pc:chgData name="Owen Thomas Kehl" userId="S::otk4@nau.edu::9847bed2-bced-45f2-8855-083692679281" providerId="AD" clId="Web-{AA0D35D8-D0B8-0D15-0460-651273912BB6}" dt="2025-03-03T23:39:05.260" v="491" actId="20577"/>
        <pc:sldMkLst>
          <pc:docMk/>
          <pc:sldMk cId="2202928875" sldId="290"/>
        </pc:sldMkLst>
        <pc:spChg chg="mod">
          <ac:chgData name="Owen Thomas Kehl" userId="S::otk4@nau.edu::9847bed2-bced-45f2-8855-083692679281" providerId="AD" clId="Web-{AA0D35D8-D0B8-0D15-0460-651273912BB6}" dt="2025-03-03T23:39:05.260" v="491" actId="20577"/>
          <ac:spMkLst>
            <pc:docMk/>
            <pc:sldMk cId="2202928875" sldId="290"/>
            <ac:spMk id="3" creationId="{693B2440-CE64-5286-74A3-7336C4C210C4}"/>
          </ac:spMkLst>
        </pc:spChg>
      </pc:sldChg>
      <pc:sldChg chg="modSp">
        <pc:chgData name="Owen Thomas Kehl" userId="S::otk4@nau.edu::9847bed2-bced-45f2-8855-083692679281" providerId="AD" clId="Web-{AA0D35D8-D0B8-0D15-0460-651273912BB6}" dt="2025-03-03T23:32:38.798" v="397" actId="20577"/>
        <pc:sldMkLst>
          <pc:docMk/>
          <pc:sldMk cId="2610745613" sldId="291"/>
        </pc:sldMkLst>
        <pc:spChg chg="mod">
          <ac:chgData name="Owen Thomas Kehl" userId="S::otk4@nau.edu::9847bed2-bced-45f2-8855-083692679281" providerId="AD" clId="Web-{AA0D35D8-D0B8-0D15-0460-651273912BB6}" dt="2025-03-03T23:32:38.798" v="397" actId="20577"/>
          <ac:spMkLst>
            <pc:docMk/>
            <pc:sldMk cId="2610745613" sldId="291"/>
            <ac:spMk id="13" creationId="{C122BE7C-AA10-325D-6B17-C5EC9AAB0531}"/>
          </ac:spMkLst>
        </pc:spChg>
      </pc:sldChg>
      <pc:sldChg chg="modSp">
        <pc:chgData name="Owen Thomas Kehl" userId="S::otk4@nau.edu::9847bed2-bced-45f2-8855-083692679281" providerId="AD" clId="Web-{AA0D35D8-D0B8-0D15-0460-651273912BB6}" dt="2025-03-03T23:36:38.758" v="442" actId="20577"/>
        <pc:sldMkLst>
          <pc:docMk/>
          <pc:sldMk cId="419951228" sldId="293"/>
        </pc:sldMkLst>
        <pc:spChg chg="mod">
          <ac:chgData name="Owen Thomas Kehl" userId="S::otk4@nau.edu::9847bed2-bced-45f2-8855-083692679281" providerId="AD" clId="Web-{AA0D35D8-D0B8-0D15-0460-651273912BB6}" dt="2025-03-03T23:36:38.758" v="442" actId="20577"/>
          <ac:spMkLst>
            <pc:docMk/>
            <pc:sldMk cId="419951228" sldId="293"/>
            <ac:spMk id="10" creationId="{4E25C9CA-BE2C-431E-2090-3782FDE0F8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F2FA3-3DF6-C242-96DF-BBA0B1BDBA2D}"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F0026-4B53-4F41-8F19-ADDE034D4F7E}" type="slidenum">
              <a:rPr lang="en-US" smtClean="0"/>
              <a:t>‹#›</a:t>
            </a:fld>
            <a:endParaRPr lang="en-US"/>
          </a:p>
        </p:txBody>
      </p:sp>
    </p:spTree>
    <p:extLst>
      <p:ext uri="{BB962C8B-B14F-4D97-AF65-F5344CB8AC3E}">
        <p14:creationId xmlns:p14="http://schemas.microsoft.com/office/powerpoint/2010/main" val="55522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1</a:t>
            </a:fld>
            <a:endParaRPr lang="en-US"/>
          </a:p>
        </p:txBody>
      </p:sp>
    </p:spTree>
    <p:extLst>
      <p:ext uri="{BB962C8B-B14F-4D97-AF65-F5344CB8AC3E}">
        <p14:creationId xmlns:p14="http://schemas.microsoft.com/office/powerpoint/2010/main" val="171921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ED6D3-DBC3-21C7-8B9E-65BBC0381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16A0E-AA64-4A07-3D2F-C507E59A7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FCE43-01AF-DDFB-5486-F4AAE3B839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7FBCD6-A58C-4972-7FA0-8DF235A5995D}"/>
              </a:ext>
            </a:extLst>
          </p:cNvPr>
          <p:cNvSpPr>
            <a:spLocks noGrp="1"/>
          </p:cNvSpPr>
          <p:nvPr>
            <p:ph type="sldNum" sz="quarter" idx="5"/>
          </p:nvPr>
        </p:nvSpPr>
        <p:spPr/>
        <p:txBody>
          <a:bodyPr/>
          <a:lstStyle/>
          <a:p>
            <a:fld id="{9B2F0026-4B53-4F41-8F19-ADDE034D4F7E}" type="slidenum">
              <a:rPr lang="en-US" smtClean="0"/>
              <a:t>10</a:t>
            </a:fld>
            <a:endParaRPr lang="en-US"/>
          </a:p>
        </p:txBody>
      </p:sp>
    </p:spTree>
    <p:extLst>
      <p:ext uri="{BB962C8B-B14F-4D97-AF65-F5344CB8AC3E}">
        <p14:creationId xmlns:p14="http://schemas.microsoft.com/office/powerpoint/2010/main" val="2822479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11</a:t>
            </a:fld>
            <a:endParaRPr lang="en-US"/>
          </a:p>
        </p:txBody>
      </p:sp>
    </p:spTree>
    <p:extLst>
      <p:ext uri="{BB962C8B-B14F-4D97-AF65-F5344CB8AC3E}">
        <p14:creationId xmlns:p14="http://schemas.microsoft.com/office/powerpoint/2010/main" val="4113210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12</a:t>
            </a:fld>
            <a:endParaRPr lang="en-US"/>
          </a:p>
        </p:txBody>
      </p:sp>
    </p:spTree>
    <p:extLst>
      <p:ext uri="{BB962C8B-B14F-4D97-AF65-F5344CB8AC3E}">
        <p14:creationId xmlns:p14="http://schemas.microsoft.com/office/powerpoint/2010/main" val="398565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13</a:t>
            </a:fld>
            <a:endParaRPr lang="en-US"/>
          </a:p>
        </p:txBody>
      </p:sp>
    </p:spTree>
    <p:extLst>
      <p:ext uri="{BB962C8B-B14F-4D97-AF65-F5344CB8AC3E}">
        <p14:creationId xmlns:p14="http://schemas.microsoft.com/office/powerpoint/2010/main" val="2573721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14</a:t>
            </a:fld>
            <a:endParaRPr lang="en-US"/>
          </a:p>
        </p:txBody>
      </p:sp>
    </p:spTree>
    <p:extLst>
      <p:ext uri="{BB962C8B-B14F-4D97-AF65-F5344CB8AC3E}">
        <p14:creationId xmlns:p14="http://schemas.microsoft.com/office/powerpoint/2010/main" val="5438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C48A-D688-E820-3C0D-ABC390366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1B589-A91C-2ED1-0921-FCC643D17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4C38A-F959-5747-F78A-0AB9A44FC5D2}"/>
              </a:ext>
            </a:extLst>
          </p:cNvPr>
          <p:cNvSpPr>
            <a:spLocks noGrp="1"/>
          </p:cNvSpPr>
          <p:nvPr>
            <p:ph type="body" idx="1"/>
          </p:nvPr>
        </p:nvSpPr>
        <p:spPr/>
        <p:txBody>
          <a:bodyPr/>
          <a:lstStyle/>
          <a:p>
            <a:r>
              <a:rPr lang="en-US">
                <a:ea typeface="Calibri"/>
                <a:cs typeface="Calibri"/>
              </a:rPr>
              <a:t>Add what the assumptions are and how we are going to utilize and validate, validate, validate. Accuracy of the numbers.</a:t>
            </a:r>
            <a:endParaRPr lang="en-US"/>
          </a:p>
        </p:txBody>
      </p:sp>
      <p:sp>
        <p:nvSpPr>
          <p:cNvPr id="4" name="Slide Number Placeholder 3">
            <a:extLst>
              <a:ext uri="{FF2B5EF4-FFF2-40B4-BE49-F238E27FC236}">
                <a16:creationId xmlns:a16="http://schemas.microsoft.com/office/drawing/2014/main" id="{4B9D6C22-F2AE-BC46-C1BE-71D1F56262EB}"/>
              </a:ext>
            </a:extLst>
          </p:cNvPr>
          <p:cNvSpPr>
            <a:spLocks noGrp="1"/>
          </p:cNvSpPr>
          <p:nvPr>
            <p:ph type="sldNum" sz="quarter" idx="5"/>
          </p:nvPr>
        </p:nvSpPr>
        <p:spPr/>
        <p:txBody>
          <a:bodyPr/>
          <a:lstStyle/>
          <a:p>
            <a:fld id="{9B2F0026-4B53-4F41-8F19-ADDE034D4F7E}" type="slidenum">
              <a:rPr lang="en-US" smtClean="0"/>
              <a:t>15</a:t>
            </a:fld>
            <a:endParaRPr lang="en-US"/>
          </a:p>
        </p:txBody>
      </p:sp>
    </p:spTree>
    <p:extLst>
      <p:ext uri="{BB962C8B-B14F-4D97-AF65-F5344CB8AC3E}">
        <p14:creationId xmlns:p14="http://schemas.microsoft.com/office/powerpoint/2010/main" val="1687798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F1ABB-C0C8-8F76-E290-CE4425549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8B00A-DFBF-B9CA-0C1F-65DE2B246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AA246-6892-DD6C-101C-64B938CBB7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CAC788-4777-079D-08EA-AAB6E3F932F2}"/>
              </a:ext>
            </a:extLst>
          </p:cNvPr>
          <p:cNvSpPr>
            <a:spLocks noGrp="1"/>
          </p:cNvSpPr>
          <p:nvPr>
            <p:ph type="sldNum" sz="quarter" idx="5"/>
          </p:nvPr>
        </p:nvSpPr>
        <p:spPr/>
        <p:txBody>
          <a:bodyPr/>
          <a:lstStyle/>
          <a:p>
            <a:fld id="{9B2F0026-4B53-4F41-8F19-ADDE034D4F7E}" type="slidenum">
              <a:rPr lang="en-US" smtClean="0"/>
              <a:t>16</a:t>
            </a:fld>
            <a:endParaRPr lang="en-US"/>
          </a:p>
        </p:txBody>
      </p:sp>
    </p:spTree>
    <p:extLst>
      <p:ext uri="{BB962C8B-B14F-4D97-AF65-F5344CB8AC3E}">
        <p14:creationId xmlns:p14="http://schemas.microsoft.com/office/powerpoint/2010/main" val="2644372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Explain why no decision matrix</a:t>
            </a:r>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17</a:t>
            </a:fld>
            <a:endParaRPr lang="en-US"/>
          </a:p>
        </p:txBody>
      </p:sp>
    </p:spTree>
    <p:extLst>
      <p:ext uri="{BB962C8B-B14F-4D97-AF65-F5344CB8AC3E}">
        <p14:creationId xmlns:p14="http://schemas.microsoft.com/office/powerpoint/2010/main" val="4281404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6698C-E534-8A60-FC31-5648E942F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B4F1F-E3F8-C13F-80B2-41B71DCA5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800A8-8EF7-10CB-D044-6F4264053B22}"/>
              </a:ext>
            </a:extLst>
          </p:cNvPr>
          <p:cNvSpPr>
            <a:spLocks noGrp="1"/>
          </p:cNvSpPr>
          <p:nvPr>
            <p:ph type="body" idx="1"/>
          </p:nvPr>
        </p:nvSpPr>
        <p:spPr/>
        <p:txBody>
          <a:bodyPr/>
          <a:lstStyle/>
          <a:p>
            <a:r>
              <a:rPr lang="en-US">
                <a:ea typeface="Calibri"/>
                <a:cs typeface="Calibri"/>
              </a:rPr>
              <a:t>Add major dimensions and components to CAD model, add how this compares to benchmarks and in someway demonstrate how we meet customer requirement. "This is what Reza wanted" also what requirements it meet.</a:t>
            </a:r>
            <a:endParaRPr lang="en-US"/>
          </a:p>
        </p:txBody>
      </p:sp>
      <p:sp>
        <p:nvSpPr>
          <p:cNvPr id="4" name="Slide Number Placeholder 3">
            <a:extLst>
              <a:ext uri="{FF2B5EF4-FFF2-40B4-BE49-F238E27FC236}">
                <a16:creationId xmlns:a16="http://schemas.microsoft.com/office/drawing/2014/main" id="{B7539091-6432-B7FA-2909-037E5780CAB9}"/>
              </a:ext>
            </a:extLst>
          </p:cNvPr>
          <p:cNvSpPr>
            <a:spLocks noGrp="1"/>
          </p:cNvSpPr>
          <p:nvPr>
            <p:ph type="sldNum" sz="quarter" idx="5"/>
          </p:nvPr>
        </p:nvSpPr>
        <p:spPr/>
        <p:txBody>
          <a:bodyPr/>
          <a:lstStyle/>
          <a:p>
            <a:fld id="{9B2F0026-4B53-4F41-8F19-ADDE034D4F7E}" type="slidenum">
              <a:rPr lang="en-US" smtClean="0"/>
              <a:t>18</a:t>
            </a:fld>
            <a:endParaRPr lang="en-US"/>
          </a:p>
        </p:txBody>
      </p:sp>
    </p:spTree>
    <p:extLst>
      <p:ext uri="{BB962C8B-B14F-4D97-AF65-F5344CB8AC3E}">
        <p14:creationId xmlns:p14="http://schemas.microsoft.com/office/powerpoint/2010/main" val="3561204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19</a:t>
            </a:fld>
            <a:endParaRPr lang="en-US"/>
          </a:p>
        </p:txBody>
      </p:sp>
    </p:spTree>
    <p:extLst>
      <p:ext uri="{BB962C8B-B14F-4D97-AF65-F5344CB8AC3E}">
        <p14:creationId xmlns:p14="http://schemas.microsoft.com/office/powerpoint/2010/main" val="417214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2</a:t>
            </a:fld>
            <a:endParaRPr lang="en-US"/>
          </a:p>
        </p:txBody>
      </p:sp>
    </p:spTree>
    <p:extLst>
      <p:ext uri="{BB962C8B-B14F-4D97-AF65-F5344CB8AC3E}">
        <p14:creationId xmlns:p14="http://schemas.microsoft.com/office/powerpoint/2010/main" val="1266326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 very clear to inform Prof. Pete if we are on, ahead of or behind schedule.</a:t>
            </a:r>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21</a:t>
            </a:fld>
            <a:endParaRPr lang="en-US"/>
          </a:p>
        </p:txBody>
      </p:sp>
    </p:spTree>
    <p:extLst>
      <p:ext uri="{BB962C8B-B14F-4D97-AF65-F5344CB8AC3E}">
        <p14:creationId xmlns:p14="http://schemas.microsoft.com/office/powerpoint/2010/main" val="3010875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22</a:t>
            </a:fld>
            <a:endParaRPr lang="en-US"/>
          </a:p>
        </p:txBody>
      </p:sp>
    </p:spTree>
    <p:extLst>
      <p:ext uri="{BB962C8B-B14F-4D97-AF65-F5344CB8AC3E}">
        <p14:creationId xmlns:p14="http://schemas.microsoft.com/office/powerpoint/2010/main" val="4192422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Specify fundraising.</a:t>
            </a:r>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23</a:t>
            </a:fld>
            <a:endParaRPr lang="en-US"/>
          </a:p>
        </p:txBody>
      </p:sp>
    </p:spTree>
    <p:extLst>
      <p:ext uri="{BB962C8B-B14F-4D97-AF65-F5344CB8AC3E}">
        <p14:creationId xmlns:p14="http://schemas.microsoft.com/office/powerpoint/2010/main" val="789573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Highlight major components on CAD</a:t>
            </a:r>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24</a:t>
            </a:fld>
            <a:endParaRPr lang="en-US"/>
          </a:p>
        </p:txBody>
      </p:sp>
    </p:spTree>
    <p:extLst>
      <p:ext uri="{BB962C8B-B14F-4D97-AF65-F5344CB8AC3E}">
        <p14:creationId xmlns:p14="http://schemas.microsoft.com/office/powerpoint/2010/main" val="3926381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27</a:t>
            </a:fld>
            <a:endParaRPr lang="en-US"/>
          </a:p>
        </p:txBody>
      </p:sp>
    </p:spTree>
    <p:extLst>
      <p:ext uri="{BB962C8B-B14F-4D97-AF65-F5344CB8AC3E}">
        <p14:creationId xmlns:p14="http://schemas.microsoft.com/office/powerpoint/2010/main" val="1608417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this influenced concept gen verbally</a:t>
            </a:r>
          </a:p>
        </p:txBody>
      </p:sp>
      <p:sp>
        <p:nvSpPr>
          <p:cNvPr id="4" name="Slide Number Placeholder 3"/>
          <p:cNvSpPr>
            <a:spLocks noGrp="1"/>
          </p:cNvSpPr>
          <p:nvPr>
            <p:ph type="sldNum" sz="quarter" idx="5"/>
          </p:nvPr>
        </p:nvSpPr>
        <p:spPr/>
        <p:txBody>
          <a:bodyPr/>
          <a:lstStyle/>
          <a:p>
            <a:fld id="{9B2F0026-4B53-4F41-8F19-ADDE034D4F7E}" type="slidenum">
              <a:rPr lang="en-US" smtClean="0"/>
              <a:t>3</a:t>
            </a:fld>
            <a:endParaRPr lang="en-US"/>
          </a:p>
        </p:txBody>
      </p:sp>
    </p:spTree>
    <p:extLst>
      <p:ext uri="{BB962C8B-B14F-4D97-AF65-F5344CB8AC3E}">
        <p14:creationId xmlns:p14="http://schemas.microsoft.com/office/powerpoint/2010/main" val="127757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69465-0B0E-0270-EAD9-5F493202C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A5366-D0C3-89FD-FB03-EDDDFB348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5A174-9D9D-0E3C-B9A4-35605EC35CEB}"/>
              </a:ext>
            </a:extLst>
          </p:cNvPr>
          <p:cNvSpPr>
            <a:spLocks noGrp="1"/>
          </p:cNvSpPr>
          <p:nvPr>
            <p:ph type="body" idx="1"/>
          </p:nvPr>
        </p:nvSpPr>
        <p:spPr/>
        <p:txBody>
          <a:bodyPr/>
          <a:lstStyle/>
          <a:p>
            <a:r>
              <a:rPr lang="en-US">
                <a:ea typeface="Calibri"/>
                <a:cs typeface="Calibri"/>
              </a:rPr>
              <a:t>Specify what colors mean/ how this influenced concept gen verbally</a:t>
            </a:r>
            <a:endParaRPr lang="en-US"/>
          </a:p>
        </p:txBody>
      </p:sp>
      <p:sp>
        <p:nvSpPr>
          <p:cNvPr id="4" name="Slide Number Placeholder 3">
            <a:extLst>
              <a:ext uri="{FF2B5EF4-FFF2-40B4-BE49-F238E27FC236}">
                <a16:creationId xmlns:a16="http://schemas.microsoft.com/office/drawing/2014/main" id="{1ABC981D-C302-9BEE-0C78-99B4441E679D}"/>
              </a:ext>
            </a:extLst>
          </p:cNvPr>
          <p:cNvSpPr>
            <a:spLocks noGrp="1"/>
          </p:cNvSpPr>
          <p:nvPr>
            <p:ph type="sldNum" sz="quarter" idx="5"/>
          </p:nvPr>
        </p:nvSpPr>
        <p:spPr/>
        <p:txBody>
          <a:bodyPr/>
          <a:lstStyle/>
          <a:p>
            <a:fld id="{9B2F0026-4B53-4F41-8F19-ADDE034D4F7E}" type="slidenum">
              <a:rPr lang="en-US" smtClean="0"/>
              <a:t>4</a:t>
            </a:fld>
            <a:endParaRPr lang="en-US"/>
          </a:p>
        </p:txBody>
      </p:sp>
    </p:spTree>
    <p:extLst>
      <p:ext uri="{BB962C8B-B14F-4D97-AF65-F5344CB8AC3E}">
        <p14:creationId xmlns:p14="http://schemas.microsoft.com/office/powerpoint/2010/main" val="368853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Too many sketches and hard to see </a:t>
            </a:r>
            <a:endParaRPr lang="en-US"/>
          </a:p>
        </p:txBody>
      </p:sp>
      <p:sp>
        <p:nvSpPr>
          <p:cNvPr id="4" name="Slide Number Placeholder 3"/>
          <p:cNvSpPr>
            <a:spLocks noGrp="1"/>
          </p:cNvSpPr>
          <p:nvPr>
            <p:ph type="sldNum" sz="quarter" idx="5"/>
          </p:nvPr>
        </p:nvSpPr>
        <p:spPr/>
        <p:txBody>
          <a:bodyPr/>
          <a:lstStyle/>
          <a:p>
            <a:fld id="{9B2F0026-4B53-4F41-8F19-ADDE034D4F7E}" type="slidenum">
              <a:rPr lang="en-US" smtClean="0"/>
              <a:t>5</a:t>
            </a:fld>
            <a:endParaRPr lang="en-US"/>
          </a:p>
        </p:txBody>
      </p:sp>
    </p:spTree>
    <p:extLst>
      <p:ext uri="{BB962C8B-B14F-4D97-AF65-F5344CB8AC3E}">
        <p14:creationId xmlns:p14="http://schemas.microsoft.com/office/powerpoint/2010/main" val="279783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A6608-07A9-F9BB-B6DA-0F8160E84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34581-A588-14DC-6436-DDD7FE326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80250-53A9-97A7-10F9-84195E4322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F72F53-A623-DE30-2BC9-4F7F98DCD81E}"/>
              </a:ext>
            </a:extLst>
          </p:cNvPr>
          <p:cNvSpPr>
            <a:spLocks noGrp="1"/>
          </p:cNvSpPr>
          <p:nvPr>
            <p:ph type="sldNum" sz="quarter" idx="5"/>
          </p:nvPr>
        </p:nvSpPr>
        <p:spPr/>
        <p:txBody>
          <a:bodyPr/>
          <a:lstStyle/>
          <a:p>
            <a:fld id="{9B2F0026-4B53-4F41-8F19-ADDE034D4F7E}" type="slidenum">
              <a:rPr lang="en-US" smtClean="0"/>
              <a:t>6</a:t>
            </a:fld>
            <a:endParaRPr lang="en-US"/>
          </a:p>
        </p:txBody>
      </p:sp>
    </p:spTree>
    <p:extLst>
      <p:ext uri="{BB962C8B-B14F-4D97-AF65-F5344CB8AC3E}">
        <p14:creationId xmlns:p14="http://schemas.microsoft.com/office/powerpoint/2010/main" val="423505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A28DB-DE7D-828C-EFEF-89E3B9ADE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CBBCF-1672-FBD8-D9AA-2848C30AF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A6616-4967-938D-56F2-4DF98AD955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043711-C7C1-4313-1B64-0E3147B32C9D}"/>
              </a:ext>
            </a:extLst>
          </p:cNvPr>
          <p:cNvSpPr>
            <a:spLocks noGrp="1"/>
          </p:cNvSpPr>
          <p:nvPr>
            <p:ph type="sldNum" sz="quarter" idx="5"/>
          </p:nvPr>
        </p:nvSpPr>
        <p:spPr/>
        <p:txBody>
          <a:bodyPr/>
          <a:lstStyle/>
          <a:p>
            <a:fld id="{9B2F0026-4B53-4F41-8F19-ADDE034D4F7E}" type="slidenum">
              <a:rPr lang="en-US" smtClean="0"/>
              <a:t>7</a:t>
            </a:fld>
            <a:endParaRPr lang="en-US"/>
          </a:p>
        </p:txBody>
      </p:sp>
    </p:spTree>
    <p:extLst>
      <p:ext uri="{BB962C8B-B14F-4D97-AF65-F5344CB8AC3E}">
        <p14:creationId xmlns:p14="http://schemas.microsoft.com/office/powerpoint/2010/main" val="21837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D7D4A-C3C2-327D-C218-1DC37706F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09ACE-2098-0FFB-B396-07557E74D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BC2A6-5420-759F-F897-20DBBF53E1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D23FFB-84C9-7485-79C4-3D244304DFC0}"/>
              </a:ext>
            </a:extLst>
          </p:cNvPr>
          <p:cNvSpPr>
            <a:spLocks noGrp="1"/>
          </p:cNvSpPr>
          <p:nvPr>
            <p:ph type="sldNum" sz="quarter" idx="5"/>
          </p:nvPr>
        </p:nvSpPr>
        <p:spPr/>
        <p:txBody>
          <a:bodyPr/>
          <a:lstStyle/>
          <a:p>
            <a:fld id="{9B2F0026-4B53-4F41-8F19-ADDE034D4F7E}" type="slidenum">
              <a:rPr lang="en-US" smtClean="0"/>
              <a:t>8</a:t>
            </a:fld>
            <a:endParaRPr lang="en-US"/>
          </a:p>
        </p:txBody>
      </p:sp>
    </p:spTree>
    <p:extLst>
      <p:ext uri="{BB962C8B-B14F-4D97-AF65-F5344CB8AC3E}">
        <p14:creationId xmlns:p14="http://schemas.microsoft.com/office/powerpoint/2010/main" val="88713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4D76D-6347-C355-0F29-C34945E11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D0671-D491-616B-6334-5BD7B26ED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B23F2-92DC-C770-80BC-8643A476E5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601269-7211-634F-308B-28C638A8972A}"/>
              </a:ext>
            </a:extLst>
          </p:cNvPr>
          <p:cNvSpPr>
            <a:spLocks noGrp="1"/>
          </p:cNvSpPr>
          <p:nvPr>
            <p:ph type="sldNum" sz="quarter" idx="5"/>
          </p:nvPr>
        </p:nvSpPr>
        <p:spPr/>
        <p:txBody>
          <a:bodyPr/>
          <a:lstStyle/>
          <a:p>
            <a:fld id="{9B2F0026-4B53-4F41-8F19-ADDE034D4F7E}" type="slidenum">
              <a:rPr lang="en-US" smtClean="0"/>
              <a:t>9</a:t>
            </a:fld>
            <a:endParaRPr lang="en-US"/>
          </a:p>
        </p:txBody>
      </p:sp>
    </p:spTree>
    <p:extLst>
      <p:ext uri="{BB962C8B-B14F-4D97-AF65-F5344CB8AC3E}">
        <p14:creationId xmlns:p14="http://schemas.microsoft.com/office/powerpoint/2010/main" val="157279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36C5E-5FF5-844C-8C28-556FC7CDE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44E89A-BD00-7D48-9534-79FE4BB9B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D1CE29E-29AB-1C4C-A663-C9BCC761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88E20-69B0-9D45-906E-A207873C0BAA}"/>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26210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B113-833A-BA46-A4CA-DD3CDD81D7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E2D8A7-B4B0-804E-A130-4BE3488109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33FB218-BE31-ED45-BDF7-A73541C33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A9250-5632-024D-8FB5-E1387B1FB1B5}"/>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18653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F55D22-0D02-3D48-BDE9-D8535FF6BF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5A95A0-52B5-624F-83C4-9B828D682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1F51921-ED5D-A540-9E21-61DB52B01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08A4B-7B7A-0844-8907-5CDD932B4231}"/>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746753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852C-D0C2-994E-9749-9963D31B5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8DC13-7EBF-434F-9B35-46E5E8DCEE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21D45-5814-8B43-B45B-89764E7EF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0EEE4-CDB2-BD4F-94A4-E3B7CDD6706D}"/>
              </a:ext>
            </a:extLst>
          </p:cNvPr>
          <p:cNvSpPr>
            <a:spLocks noGrp="1"/>
          </p:cNvSpPr>
          <p:nvPr>
            <p:ph type="dt" sz="half" idx="10"/>
          </p:nvPr>
        </p:nvSpPr>
        <p:spPr/>
        <p:txBody>
          <a:bodyPr/>
          <a:lstStyle/>
          <a:p>
            <a:fld id="{BD8B0B3D-0753-46AA-8B5E-03519DFEA276}" type="datetime1">
              <a:rPr lang="en-US" smtClean="0"/>
              <a:t>5/4/2025</a:t>
            </a:fld>
            <a:endParaRPr lang="en-US"/>
          </a:p>
        </p:txBody>
      </p:sp>
      <p:sp>
        <p:nvSpPr>
          <p:cNvPr id="6" name="Footer Placeholder 5">
            <a:extLst>
              <a:ext uri="{FF2B5EF4-FFF2-40B4-BE49-F238E27FC236}">
                <a16:creationId xmlns:a16="http://schemas.microsoft.com/office/drawing/2014/main" id="{72268527-E6F1-374D-B50D-6A3DA6EE8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74548-CAE4-2341-81D5-954CA9CF42B9}"/>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80744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8C85E-29BE-2D49-B7F4-7232DA97C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281C2-9C39-FA41-81CE-A8CE1FB8E9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473F8EB-DC9C-8E4C-8B60-E1A3569D0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B1857-D7CE-234E-8774-577371928E42}"/>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199989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FEB0-1A43-634E-95F9-E33A6EE271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AB9A21-E4C4-9847-9AB6-F10863D30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937FFFF-479A-4F46-A169-60B08FF80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1059C-4693-AD45-8A26-282C676912B2}"/>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5834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852C-D0C2-994E-9749-9963D31B50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8DC13-7EBF-434F-9B35-46E5E8DCEE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21D45-5814-8B43-B45B-89764E7EF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268527-E6F1-374D-B50D-6A3DA6EE8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74548-CAE4-2341-81D5-954CA9CF42B9}"/>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80744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FDF2-370F-4C4C-8D07-56A6D99361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E9E48-4068-644E-B96B-07B2FC553A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36926-5BF4-2042-99E7-19D451453C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C96B7C-09EF-524A-B7B8-8B4B7A0BB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FD6420-D0FB-B341-919A-C93F7F14B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D1C2A46-9D42-1340-88FC-9F827785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D51DF1-4A2E-5449-A4A0-D689395F1C55}"/>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73118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25017-16AE-0F45-9B40-C174C5BC3DB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E33172C-992F-EE45-B607-0D1C108085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0F40D2-CEC7-C847-9289-7FCF3B7D7532}"/>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1346781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FEB54F-B174-0343-8C7A-2520ABF74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BDBD70-A3AC-F449-A95F-FE4186EA7A7B}"/>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349594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7D8F-8292-A944-BC34-D24DA7B302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14488-9CB9-7849-8EB0-F3AFC5D62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8F106-219A-9F40-923A-6B1BBF539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51A16B1-FF42-1142-9862-B5DA2B3EF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B7B2C-7A5E-EA43-A60F-17A94EA1AFCD}"/>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428575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1F19-F29F-C24A-808B-1F8BAB5B4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F67541-FC6E-E442-AC37-2EB14B5FC2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2DAF99-0226-8F4A-A4B4-E846C25C7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F317FDA-6EB7-B749-AC73-13A015CF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08DF2-E29F-FF4B-8CFC-BB8438FA90A1}"/>
              </a:ext>
            </a:extLst>
          </p:cNvPr>
          <p:cNvSpPr>
            <a:spLocks noGrp="1"/>
          </p:cNvSpPr>
          <p:nvPr>
            <p:ph type="sldNum" sz="quarter" idx="12"/>
          </p:nvPr>
        </p:nvSpPr>
        <p:spPr/>
        <p:txBody>
          <a:bodyPr/>
          <a:lstStyle/>
          <a:p>
            <a:fld id="{175166F6-F931-CC42-835D-68601A0A43FB}" type="slidenum">
              <a:rPr lang="en-US" smtClean="0"/>
              <a:t>‹#›</a:t>
            </a:fld>
            <a:endParaRPr lang="en-US"/>
          </a:p>
        </p:txBody>
      </p:sp>
    </p:spTree>
    <p:extLst>
      <p:ext uri="{BB962C8B-B14F-4D97-AF65-F5344CB8AC3E}">
        <p14:creationId xmlns:p14="http://schemas.microsoft.com/office/powerpoint/2010/main" val="2759602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538A6-B924-0D46-A900-260F873EA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6C3FC8-B71E-D944-BCF7-E6D3630901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D394070-0D40-7E40-A316-7937BF37AD40}"/>
              </a:ext>
            </a:extLst>
          </p:cNvPr>
          <p:cNvSpPr>
            <a:spLocks noGrp="1"/>
          </p:cNvSpPr>
          <p:nvPr>
            <p:ph type="ftr" sz="quarter" idx="3"/>
          </p:nvPr>
        </p:nvSpPr>
        <p:spPr>
          <a:xfrm>
            <a:off x="0" y="6492875"/>
            <a:ext cx="159571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E3FB5A-C7A9-0C44-B658-427ABBA781D1}"/>
              </a:ext>
            </a:extLst>
          </p:cNvPr>
          <p:cNvSpPr>
            <a:spLocks noGrp="1"/>
          </p:cNvSpPr>
          <p:nvPr>
            <p:ph type="sldNum" sz="quarter" idx="4"/>
          </p:nvPr>
        </p:nvSpPr>
        <p:spPr>
          <a:xfrm>
            <a:off x="1595718" y="6492874"/>
            <a:ext cx="46168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166F6-F931-CC42-835D-68601A0A43FB}" type="slidenum">
              <a:rPr lang="en-US" smtClean="0"/>
              <a:t>‹#›</a:t>
            </a:fld>
            <a:endParaRPr lang="en-US"/>
          </a:p>
        </p:txBody>
      </p:sp>
    </p:spTree>
    <p:extLst>
      <p:ext uri="{BB962C8B-B14F-4D97-AF65-F5344CB8AC3E}">
        <p14:creationId xmlns:p14="http://schemas.microsoft.com/office/powerpoint/2010/main" val="93747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538A6-B924-0D46-A900-260F873EA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6C3FC8-B71E-D944-BCF7-E6D3630901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8CA6B-08D5-A343-8858-F924E3790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7277D-8E7E-46FF-B84E-8BD7B5C5C619}" type="datetime1">
              <a:rPr lang="en-US" smtClean="0"/>
              <a:t>5/4/2025</a:t>
            </a:fld>
            <a:endParaRPr lang="en-US"/>
          </a:p>
        </p:txBody>
      </p:sp>
      <p:sp>
        <p:nvSpPr>
          <p:cNvPr id="5" name="Footer Placeholder 4">
            <a:extLst>
              <a:ext uri="{FF2B5EF4-FFF2-40B4-BE49-F238E27FC236}">
                <a16:creationId xmlns:a16="http://schemas.microsoft.com/office/drawing/2014/main" id="{4D394070-0D40-7E40-A316-7937BF37AD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E3FB5A-C7A9-0C44-B658-427ABBA78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166F6-F931-CC42-835D-68601A0A43FB}" type="slidenum">
              <a:rPr lang="en-US" smtClean="0"/>
              <a:t>‹#›</a:t>
            </a:fld>
            <a:endParaRPr lang="en-US"/>
          </a:p>
        </p:txBody>
      </p:sp>
    </p:spTree>
    <p:extLst>
      <p:ext uri="{BB962C8B-B14F-4D97-AF65-F5344CB8AC3E}">
        <p14:creationId xmlns:p14="http://schemas.microsoft.com/office/powerpoint/2010/main" val="93747007"/>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cdc.gov/stroke/data-research/facts-stats/index.htm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jpe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76D3F41B-D248-24CA-F5E6-666703C8E05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0" y="2533"/>
            <a:ext cx="6794500" cy="5153132"/>
          </a:xfrm>
          <a:prstGeom prst="rect">
            <a:avLst/>
          </a:prstGeom>
        </p:spPr>
      </p:pic>
      <p:pic>
        <p:nvPicPr>
          <p:cNvPr id="9" name="Figure" descr="N A U.">
            <a:extLst>
              <a:ext uri="{FF2B5EF4-FFF2-40B4-BE49-F238E27FC236}">
                <a16:creationId xmlns:a16="http://schemas.microsoft.com/office/drawing/2014/main" id="{D7F49F98-B39B-A19F-E20A-2D72AB7B2A32}"/>
              </a:ext>
            </a:extLst>
          </p:cNvPr>
          <p:cNvPicPr>
            <a:picLocks noChangeAspect="1"/>
          </p:cNvPicPr>
          <p:nvPr/>
        </p:nvPicPr>
        <p:blipFill>
          <a:blip r:embed="rId5"/>
          <a:stretch>
            <a:fillRect/>
          </a:stretch>
        </p:blipFill>
        <p:spPr>
          <a:xfrm>
            <a:off x="402276" y="512650"/>
            <a:ext cx="1684941" cy="408773"/>
          </a:xfrm>
          <a:prstGeom prst="rect">
            <a:avLst/>
          </a:prstGeom>
        </p:spPr>
      </p:pic>
      <p:sp>
        <p:nvSpPr>
          <p:cNvPr id="2" name="H1">
            <a:extLst>
              <a:ext uri="{FF2B5EF4-FFF2-40B4-BE49-F238E27FC236}">
                <a16:creationId xmlns:a16="http://schemas.microsoft.com/office/drawing/2014/main" id="{9B50D50C-EE1C-F542-BF61-736210620F87}"/>
              </a:ext>
            </a:extLst>
          </p:cNvPr>
          <p:cNvSpPr>
            <a:spLocks noGrp="1"/>
          </p:cNvSpPr>
          <p:nvPr>
            <p:ph type="ctrTitle"/>
          </p:nvPr>
        </p:nvSpPr>
        <p:spPr>
          <a:xfrm>
            <a:off x="1842688" y="722563"/>
            <a:ext cx="8573852" cy="2721670"/>
          </a:xfrm>
        </p:spPr>
        <p:txBody>
          <a:bodyPr anchor="ctr">
            <a:noAutofit/>
          </a:bodyPr>
          <a:lstStyle/>
          <a:p>
            <a:pPr>
              <a:lnSpc>
                <a:spcPct val="100000"/>
              </a:lnSpc>
              <a:spcBef>
                <a:spcPts val="0"/>
              </a:spcBef>
              <a:spcAft>
                <a:spcPts val="1200"/>
              </a:spcAft>
            </a:pPr>
            <a:r>
              <a:rPr lang="en-US" sz="7000" b="1" u="sng">
                <a:solidFill>
                  <a:srgbClr val="FFFF00"/>
                </a:solidFill>
                <a:latin typeface="Arial"/>
                <a:cs typeface="Arial"/>
              </a:rPr>
              <a:t>Flying Squirrel</a:t>
            </a:r>
            <a:endParaRPr lang="en-US" sz="4000" b="1" u="sng">
              <a:solidFill>
                <a:srgbClr val="FFFF00"/>
              </a:solidFill>
              <a:latin typeface="Arial"/>
              <a:ea typeface="Calibri Light"/>
              <a:cs typeface="Arial"/>
            </a:endParaRPr>
          </a:p>
        </p:txBody>
      </p:sp>
      <p:sp>
        <p:nvSpPr>
          <p:cNvPr id="4" name="H2">
            <a:extLst>
              <a:ext uri="{FF2B5EF4-FFF2-40B4-BE49-F238E27FC236}">
                <a16:creationId xmlns:a16="http://schemas.microsoft.com/office/drawing/2014/main" id="{CDD9588D-CB85-7F29-62CA-5DCD631A187C}"/>
              </a:ext>
            </a:extLst>
          </p:cNvPr>
          <p:cNvSpPr txBox="1"/>
          <p:nvPr/>
        </p:nvSpPr>
        <p:spPr>
          <a:xfrm>
            <a:off x="3084808" y="3447048"/>
            <a:ext cx="6096000" cy="1569660"/>
          </a:xfrm>
          <a:prstGeom prst="rect">
            <a:avLst/>
          </a:prstGeom>
          <a:noFill/>
        </p:spPr>
        <p:txBody>
          <a:bodyPr wrap="square" lIns="91440" tIns="45720" rIns="91440" bIns="45720" anchor="t">
            <a:spAutoFit/>
          </a:bodyPr>
          <a:lstStyle/>
          <a:p>
            <a:pPr algn="ctr"/>
            <a:r>
              <a:rPr lang="en-US" sz="3200" b="1" i="1">
                <a:solidFill>
                  <a:schemeClr val="accent1">
                    <a:lumMod val="76000"/>
                  </a:schemeClr>
                </a:solidFill>
                <a:latin typeface="Arial"/>
                <a:ea typeface="+mj-ea"/>
                <a:cs typeface="Arial"/>
              </a:rPr>
              <a:t>Jonathan Avila, Ryan Donnellan, Justin Joy, Owen Kehl, Joey Mathews</a:t>
            </a:r>
            <a:endParaRPr lang="en-US" sz="3200" b="1" i="1">
              <a:solidFill>
                <a:schemeClr val="accent1">
                  <a:lumMod val="76000"/>
                </a:schemeClr>
              </a:solidFill>
              <a:latin typeface="Arial"/>
              <a:cs typeface="Arial"/>
            </a:endParaRPr>
          </a:p>
        </p:txBody>
      </p:sp>
      <p:pic>
        <p:nvPicPr>
          <p:cNvPr id="3" name="Artifact">
            <a:extLst>
              <a:ext uri="{FF2B5EF4-FFF2-40B4-BE49-F238E27FC236}">
                <a16:creationId xmlns:a16="http://schemas.microsoft.com/office/drawing/2014/main" id="{71053322-6791-C64F-D390-A14555146F3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80420" y="3012142"/>
            <a:ext cx="4622800" cy="3860800"/>
          </a:xfrm>
          <a:prstGeom prst="rect">
            <a:avLst/>
          </a:prstGeom>
        </p:spPr>
      </p:pic>
      <p:pic>
        <p:nvPicPr>
          <p:cNvPr id="6" name="Figure" descr="Northern Arizona University.">
            <a:extLst>
              <a:ext uri="{FF2B5EF4-FFF2-40B4-BE49-F238E27FC236}">
                <a16:creationId xmlns:a16="http://schemas.microsoft.com/office/drawing/2014/main" id="{46B6E50A-9560-8813-6DD5-A637CF2BE7DD}"/>
              </a:ext>
            </a:extLst>
          </p:cNvPr>
          <p:cNvPicPr>
            <a:picLocks noChangeAspect="1"/>
          </p:cNvPicPr>
          <p:nvPr/>
        </p:nvPicPr>
        <p:blipFill>
          <a:blip r:embed="rId7"/>
          <a:stretch>
            <a:fillRect/>
          </a:stretch>
        </p:blipFill>
        <p:spPr>
          <a:xfrm>
            <a:off x="10851227" y="6164887"/>
            <a:ext cx="1104819" cy="448700"/>
          </a:xfrm>
          <a:prstGeom prst="rect">
            <a:avLst/>
          </a:prstGeom>
        </p:spPr>
      </p:pic>
    </p:spTree>
    <p:extLst>
      <p:ext uri="{BB962C8B-B14F-4D97-AF65-F5344CB8AC3E}">
        <p14:creationId xmlns:p14="http://schemas.microsoft.com/office/powerpoint/2010/main" val="1275137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6C619-DD49-1EBA-E50C-156008708648}"/>
            </a:ext>
          </a:extLst>
        </p:cNvPr>
        <p:cNvGrpSpPr/>
        <p:nvPr/>
      </p:nvGrpSpPr>
      <p:grpSpPr>
        <a:xfrm>
          <a:off x="0" y="0"/>
          <a:ext cx="0" cy="0"/>
          <a:chOff x="0" y="0"/>
          <a:chExt cx="0" cy="0"/>
        </a:xfrm>
      </p:grpSpPr>
      <p:pic>
        <p:nvPicPr>
          <p:cNvPr id="4" name="Artifact">
            <a:extLst>
              <a:ext uri="{FF2B5EF4-FFF2-40B4-BE49-F238E27FC236}">
                <a16:creationId xmlns:a16="http://schemas.microsoft.com/office/drawing/2014/main" id="{2E79972B-8F26-198A-AC16-2E7A29F39D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E1D0CC7F-11DA-272B-3025-FE8DB3159C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A7027422-BF02-4F68-CB0B-FE22926E51C3}"/>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Client Concept Generation</a:t>
            </a:r>
          </a:p>
        </p:txBody>
      </p:sp>
      <p:sp>
        <p:nvSpPr>
          <p:cNvPr id="6" name="H2">
            <a:extLst>
              <a:ext uri="{FF2B5EF4-FFF2-40B4-BE49-F238E27FC236}">
                <a16:creationId xmlns:a16="http://schemas.microsoft.com/office/drawing/2014/main" id="{EC7A5D9D-A610-E1E9-4696-2C090DAA65BB}"/>
              </a:ext>
            </a:extLst>
          </p:cNvPr>
          <p:cNvSpPr txBox="1"/>
          <p:nvPr/>
        </p:nvSpPr>
        <p:spPr>
          <a:xfrm>
            <a:off x="505888"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Dr. </a:t>
            </a:r>
            <a:r>
              <a:rPr lang="en-US" sz="2400" err="1">
                <a:solidFill>
                  <a:srgbClr val="0066B3"/>
                </a:solidFill>
                <a:latin typeface="Arial"/>
                <a:cs typeface="Arial"/>
              </a:rPr>
              <a:t>Razavian</a:t>
            </a:r>
            <a:endParaRPr lang="en-US" sz="2400" err="1">
              <a:solidFill>
                <a:srgbClr val="0066B3"/>
              </a:solidFill>
            </a:endParaRPr>
          </a:p>
        </p:txBody>
      </p:sp>
      <p:cxnSp>
        <p:nvCxnSpPr>
          <p:cNvPr id="8" name="Artifact">
            <a:extLst>
              <a:ext uri="{FF2B5EF4-FFF2-40B4-BE49-F238E27FC236}">
                <a16:creationId xmlns:a16="http://schemas.microsoft.com/office/drawing/2014/main" id="{A3CB0EFF-9C5B-694F-570A-C428F8E1DFC5}"/>
              </a:ext>
              <a:ext uri="{C183D7F6-B498-43B3-948B-1728B52AA6E4}">
                <adec:decorative xmlns:adec="http://schemas.microsoft.com/office/drawing/2017/decorative" val="1"/>
              </a:ext>
            </a:extLst>
          </p:cNvPr>
          <p:cNvCxnSpPr>
            <a:cxnSpLocks/>
          </p:cNvCxnSpPr>
          <p:nvPr/>
        </p:nvCxnSpPr>
        <p:spPr>
          <a:xfrm rot="5400000">
            <a:off x="2453733" y="298082"/>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7" name="List">
            <a:extLst>
              <a:ext uri="{FF2B5EF4-FFF2-40B4-BE49-F238E27FC236}">
                <a16:creationId xmlns:a16="http://schemas.microsoft.com/office/drawing/2014/main" id="{DC00B7D5-829F-2B45-5A4D-E6790D61CB94}"/>
              </a:ext>
            </a:extLst>
          </p:cNvPr>
          <p:cNvSpPr txBox="1"/>
          <p:nvPr/>
        </p:nvSpPr>
        <p:spPr>
          <a:xfrm>
            <a:off x="833541" y="1944269"/>
            <a:ext cx="3251735" cy="3600986"/>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solidFill>
                  <a:srgbClr val="182752"/>
                </a:solidFill>
                <a:latin typeface="Arial"/>
                <a:cs typeface="Arial"/>
              </a:rPr>
              <a:t>Provided feedback on concepts for cable driven designs</a:t>
            </a:r>
          </a:p>
          <a:p>
            <a:pPr marL="285750" indent="-285750">
              <a:buFont typeface="Arial" panose="020B0604020202020204" pitchFamily="34" charset="0"/>
              <a:buChar char="•"/>
            </a:pPr>
            <a:r>
              <a:rPr lang="en-US">
                <a:solidFill>
                  <a:srgbClr val="182752"/>
                </a:solidFill>
                <a:latin typeface="Arial"/>
                <a:ea typeface="Calibri" panose="020F0502020204030204"/>
                <a:cs typeface="Arial"/>
              </a:rPr>
              <a:t>Addressed obstacles</a:t>
            </a:r>
          </a:p>
          <a:p>
            <a:pPr marL="742950" lvl="1" indent="-285750">
              <a:buFont typeface="Courier New" panose="020B0604020202020204" pitchFamily="34" charset="0"/>
              <a:buChar char="o"/>
            </a:pPr>
            <a:r>
              <a:rPr lang="en-US" sz="1200">
                <a:solidFill>
                  <a:srgbClr val="182752"/>
                </a:solidFill>
                <a:latin typeface="Arial"/>
                <a:ea typeface="Calibri" panose="020F0502020204030204"/>
                <a:cs typeface="Arial"/>
              </a:rPr>
              <a:t>Cable clamp/cup</a:t>
            </a:r>
          </a:p>
          <a:p>
            <a:pPr marL="742950" lvl="1" indent="-285750">
              <a:buFont typeface="Courier New" panose="020B0604020202020204" pitchFamily="34" charset="0"/>
              <a:buChar char="o"/>
            </a:pPr>
            <a:r>
              <a:rPr lang="en-US" sz="1200">
                <a:solidFill>
                  <a:srgbClr val="182752"/>
                </a:solidFill>
                <a:latin typeface="Arial"/>
                <a:ea typeface="Calibri" panose="020F0502020204030204"/>
                <a:cs typeface="Arial"/>
              </a:rPr>
              <a:t>Design for 4 different table-tops</a:t>
            </a:r>
          </a:p>
          <a:p>
            <a:pPr marL="1200150" lvl="2" indent="-285750">
              <a:buFont typeface="Wingdings" panose="020B0604020202020204" pitchFamily="34" charset="0"/>
              <a:buChar char="§"/>
            </a:pPr>
            <a:r>
              <a:rPr lang="en-US" sz="1200">
                <a:solidFill>
                  <a:srgbClr val="182752"/>
                </a:solidFill>
                <a:latin typeface="Arial"/>
                <a:ea typeface="Calibri" panose="020F0502020204030204"/>
                <a:cs typeface="Arial"/>
              </a:rPr>
              <a:t>Small round</a:t>
            </a:r>
          </a:p>
          <a:p>
            <a:pPr marL="1200150" lvl="2" indent="-285750">
              <a:buFont typeface="Wingdings" panose="020B0604020202020204" pitchFamily="34" charset="0"/>
              <a:buChar char="§"/>
            </a:pPr>
            <a:r>
              <a:rPr lang="en-US" sz="1200">
                <a:solidFill>
                  <a:srgbClr val="182752"/>
                </a:solidFill>
                <a:latin typeface="Arial"/>
                <a:ea typeface="Calibri" panose="020F0502020204030204"/>
                <a:cs typeface="Arial"/>
              </a:rPr>
              <a:t>Small square</a:t>
            </a:r>
          </a:p>
          <a:p>
            <a:pPr marL="1200150" lvl="2" indent="-285750">
              <a:buFont typeface="Wingdings" panose="020B0604020202020204" pitchFamily="34" charset="0"/>
              <a:buChar char="§"/>
            </a:pPr>
            <a:r>
              <a:rPr lang="en-US" sz="1200">
                <a:solidFill>
                  <a:srgbClr val="182752"/>
                </a:solidFill>
                <a:latin typeface="Arial"/>
                <a:ea typeface="Calibri" panose="020F0502020204030204"/>
                <a:cs typeface="Arial"/>
              </a:rPr>
              <a:t>One-edge desk</a:t>
            </a:r>
          </a:p>
          <a:p>
            <a:pPr marL="1200150" lvl="2" indent="-285750">
              <a:buFont typeface="Wingdings" panose="020B0604020202020204" pitchFamily="34" charset="0"/>
              <a:buChar char="§"/>
            </a:pPr>
            <a:r>
              <a:rPr lang="en-US" sz="1200">
                <a:solidFill>
                  <a:srgbClr val="182752"/>
                </a:solidFill>
                <a:latin typeface="Arial"/>
                <a:ea typeface="Calibri" panose="020F0502020204030204"/>
                <a:cs typeface="Arial"/>
              </a:rPr>
              <a:t>Large shop table</a:t>
            </a:r>
          </a:p>
          <a:p>
            <a:pPr marL="742950" lvl="1" indent="-285750">
              <a:buFont typeface="Courier New" panose="020B0604020202020204" pitchFamily="34" charset="0"/>
              <a:buChar char="o"/>
            </a:pPr>
            <a:r>
              <a:rPr lang="en-US" sz="1200">
                <a:solidFill>
                  <a:srgbClr val="182752"/>
                </a:solidFill>
                <a:latin typeface="Arial"/>
                <a:ea typeface="Calibri" panose="020F0502020204030204"/>
                <a:cs typeface="Arial"/>
              </a:rPr>
              <a:t>Calibrations with cable angles</a:t>
            </a:r>
          </a:p>
          <a:p>
            <a:pPr marL="285750" indent="-285750">
              <a:buFont typeface="Arial" panose="020B0604020202020204" pitchFamily="34" charset="0"/>
              <a:buChar char="•"/>
            </a:pPr>
            <a:r>
              <a:rPr lang="en-US">
                <a:solidFill>
                  <a:srgbClr val="182752"/>
                </a:solidFill>
                <a:latin typeface="Arial"/>
                <a:ea typeface="Calibri" panose="020F0502020204030204"/>
                <a:cs typeface="Arial"/>
              </a:rPr>
              <a:t>Requested CAD model</a:t>
            </a:r>
          </a:p>
          <a:p>
            <a:pPr marL="285750" indent="-285750">
              <a:buFont typeface="Arial" panose="020B0604020202020204" pitchFamily="34" charset="0"/>
              <a:buChar char="•"/>
            </a:pPr>
            <a:r>
              <a:rPr lang="en-US">
                <a:solidFill>
                  <a:srgbClr val="182752"/>
                </a:solidFill>
                <a:latin typeface="Arial"/>
                <a:ea typeface="Calibri" panose="020F0502020204030204"/>
                <a:cs typeface="Arial"/>
              </a:rPr>
              <a:t>Cables need to be mounted on upper section of robot</a:t>
            </a:r>
          </a:p>
        </p:txBody>
      </p:sp>
      <p:pic>
        <p:nvPicPr>
          <p:cNvPr id="11" name="Artifact">
            <a:extLst>
              <a:ext uri="{FF2B5EF4-FFF2-40B4-BE49-F238E27FC236}">
                <a16:creationId xmlns:a16="http://schemas.microsoft.com/office/drawing/2014/main" id="{AF6FFDDD-9D67-4A35-49BA-7FEACF448C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92B5593A-941E-2FE3-0576-1799457E5CFC}"/>
              </a:ext>
            </a:extLst>
          </p:cNvPr>
          <p:cNvSpPr>
            <a:spLocks noGrp="1"/>
          </p:cNvSpPr>
          <p:nvPr>
            <p:ph type="ftr" sz="quarter" idx="11"/>
          </p:nvPr>
        </p:nvSpPr>
        <p:spPr/>
        <p:txBody>
          <a:bodyPr/>
          <a:lstStyle/>
          <a:p>
            <a:r>
              <a:rPr lang="en-US">
                <a:ea typeface="Calibri"/>
                <a:cs typeface="Calibri"/>
              </a:rPr>
              <a:t>Flying Squirrel 3/3/25 Justin J</a:t>
            </a:r>
            <a:endParaRPr lang="en-US"/>
          </a:p>
        </p:txBody>
      </p:sp>
      <p:sp>
        <p:nvSpPr>
          <p:cNvPr id="14" name="Slide Number Placeholder 13">
            <a:extLst>
              <a:ext uri="{FF2B5EF4-FFF2-40B4-BE49-F238E27FC236}">
                <a16:creationId xmlns:a16="http://schemas.microsoft.com/office/drawing/2014/main" id="{6171544C-FFE6-FD58-4D18-B1DCF97AEE14}"/>
              </a:ext>
            </a:extLst>
          </p:cNvPr>
          <p:cNvSpPr>
            <a:spLocks noGrp="1"/>
          </p:cNvSpPr>
          <p:nvPr>
            <p:ph type="sldNum" sz="quarter" idx="12"/>
          </p:nvPr>
        </p:nvSpPr>
        <p:spPr/>
        <p:txBody>
          <a:bodyPr/>
          <a:lstStyle/>
          <a:p>
            <a:fld id="{175166F6-F931-CC42-835D-68601A0A43FB}" type="slidenum">
              <a:rPr lang="en-US" smtClean="0"/>
              <a:t>10</a:t>
            </a:fld>
            <a:endParaRPr lang="en-US"/>
          </a:p>
        </p:txBody>
      </p:sp>
      <p:sp>
        <p:nvSpPr>
          <p:cNvPr id="5" name="TextBox 4">
            <a:extLst>
              <a:ext uri="{FF2B5EF4-FFF2-40B4-BE49-F238E27FC236}">
                <a16:creationId xmlns:a16="http://schemas.microsoft.com/office/drawing/2014/main" id="{C2A7990D-702B-5C39-8776-BEDD006603F4}"/>
              </a:ext>
            </a:extLst>
          </p:cNvPr>
          <p:cNvSpPr txBox="1"/>
          <p:nvPr/>
        </p:nvSpPr>
        <p:spPr>
          <a:xfrm>
            <a:off x="4866104" y="1871577"/>
            <a:ext cx="271378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192852"/>
                </a:solidFill>
                <a:latin typeface="Arial"/>
                <a:ea typeface="Calibri"/>
                <a:cs typeface="Calibri"/>
              </a:rPr>
              <a:t>Pros</a:t>
            </a:r>
          </a:p>
          <a:p>
            <a:pPr marL="285750" indent="-285750">
              <a:buFont typeface="Arial"/>
              <a:buChar char="•"/>
            </a:pPr>
            <a:r>
              <a:rPr lang="en-US" sz="1600">
                <a:solidFill>
                  <a:srgbClr val="192852"/>
                </a:solidFill>
                <a:latin typeface="Arial"/>
                <a:ea typeface="Calibri"/>
                <a:cs typeface="Calibri"/>
              </a:rPr>
              <a:t>Lift mechanism</a:t>
            </a:r>
          </a:p>
          <a:p>
            <a:pPr marL="285750" indent="-285750">
              <a:buFont typeface="Arial"/>
              <a:buChar char="•"/>
            </a:pPr>
            <a:r>
              <a:rPr lang="en-US" sz="1600">
                <a:solidFill>
                  <a:srgbClr val="192852"/>
                </a:solidFill>
                <a:latin typeface="Arial"/>
                <a:ea typeface="Calibri"/>
                <a:cs typeface="Calibri"/>
              </a:rPr>
              <a:t>Base can host hardware</a:t>
            </a:r>
          </a:p>
          <a:p>
            <a:pPr marL="742950" lvl="1" indent="-285750">
              <a:buFont typeface="Courier New"/>
              <a:buChar char="o"/>
            </a:pPr>
            <a:r>
              <a:rPr lang="en-US" sz="1200">
                <a:solidFill>
                  <a:srgbClr val="192852"/>
                </a:solidFill>
                <a:latin typeface="Arial"/>
                <a:ea typeface="Calibri"/>
                <a:cs typeface="Calibri"/>
              </a:rPr>
              <a:t>Batteries</a:t>
            </a:r>
          </a:p>
          <a:p>
            <a:pPr marL="742950" lvl="1" indent="-285750">
              <a:buFont typeface="Courier New"/>
              <a:buChar char="o"/>
            </a:pPr>
            <a:r>
              <a:rPr lang="en-US" sz="1200">
                <a:solidFill>
                  <a:srgbClr val="192852"/>
                </a:solidFill>
                <a:latin typeface="Arial"/>
                <a:ea typeface="Calibri"/>
                <a:cs typeface="Calibri"/>
              </a:rPr>
              <a:t>Control modules</a:t>
            </a:r>
          </a:p>
          <a:p>
            <a:pPr marL="742950" lvl="1" indent="-285750">
              <a:buFont typeface="Courier New"/>
              <a:buChar char="o"/>
            </a:pPr>
            <a:r>
              <a:rPr lang="en-US" sz="1200">
                <a:solidFill>
                  <a:srgbClr val="192852"/>
                </a:solidFill>
                <a:latin typeface="Arial"/>
                <a:ea typeface="Calibri"/>
                <a:cs typeface="Calibri"/>
              </a:rPr>
              <a:t>Rollers</a:t>
            </a:r>
          </a:p>
          <a:p>
            <a:pPr marL="742950" lvl="1" indent="-285750">
              <a:buFont typeface="Courier New"/>
              <a:buChar char="o"/>
            </a:pPr>
            <a:r>
              <a:rPr lang="en-US" sz="1200">
                <a:solidFill>
                  <a:srgbClr val="192852"/>
                </a:solidFill>
                <a:latin typeface="Arial"/>
                <a:ea typeface="Calibri"/>
                <a:cs typeface="Calibri"/>
              </a:rPr>
              <a:t>Lift motor</a:t>
            </a:r>
          </a:p>
        </p:txBody>
      </p:sp>
      <p:sp>
        <p:nvSpPr>
          <p:cNvPr id="9" name="TextBox 8">
            <a:extLst>
              <a:ext uri="{FF2B5EF4-FFF2-40B4-BE49-F238E27FC236}">
                <a16:creationId xmlns:a16="http://schemas.microsoft.com/office/drawing/2014/main" id="{FB719194-2343-B609-3CB8-E5C3555DBD31}"/>
              </a:ext>
            </a:extLst>
          </p:cNvPr>
          <p:cNvSpPr txBox="1"/>
          <p:nvPr/>
        </p:nvSpPr>
        <p:spPr>
          <a:xfrm>
            <a:off x="7579893" y="1871577"/>
            <a:ext cx="288757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182752"/>
                </a:solidFill>
                <a:latin typeface="Arial"/>
                <a:ea typeface="Calibri"/>
                <a:cs typeface="Calibri"/>
              </a:rPr>
              <a:t>Cons</a:t>
            </a:r>
          </a:p>
          <a:p>
            <a:pPr marL="285750" indent="-285750">
              <a:buFont typeface="Arial"/>
              <a:buChar char="•"/>
            </a:pPr>
            <a:r>
              <a:rPr lang="en-US" sz="1600">
                <a:solidFill>
                  <a:srgbClr val="182752"/>
                </a:solidFill>
                <a:latin typeface="Arial"/>
                <a:ea typeface="Calibri"/>
                <a:cs typeface="Calibri"/>
              </a:rPr>
              <a:t>Need clamps for different table types</a:t>
            </a:r>
          </a:p>
          <a:p>
            <a:pPr marL="285750" indent="-285750">
              <a:buFont typeface="Arial"/>
              <a:buChar char="•"/>
            </a:pPr>
            <a:r>
              <a:rPr lang="en-US" sz="1600">
                <a:solidFill>
                  <a:srgbClr val="182752"/>
                </a:solidFill>
                <a:latin typeface="Arial"/>
                <a:ea typeface="Calibri"/>
                <a:cs typeface="Calibri"/>
              </a:rPr>
              <a:t>Lower cables do not prevent moment as efficient as higher cables</a:t>
            </a:r>
          </a:p>
        </p:txBody>
      </p:sp>
    </p:spTree>
    <p:extLst>
      <p:ext uri="{BB962C8B-B14F-4D97-AF65-F5344CB8AC3E}">
        <p14:creationId xmlns:p14="http://schemas.microsoft.com/office/powerpoint/2010/main" val="3823005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tifact">
            <a:extLst>
              <a:ext uri="{FF2B5EF4-FFF2-40B4-BE49-F238E27FC236}">
                <a16:creationId xmlns:a16="http://schemas.microsoft.com/office/drawing/2014/main" id="{1FB75F57-69C0-BBFD-87A9-0817AFA12A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420" y="3012142"/>
            <a:ext cx="4622800" cy="3860800"/>
          </a:xfrm>
          <a:prstGeom prst="rect">
            <a:avLst/>
          </a:prstGeom>
        </p:spPr>
      </p:pic>
      <p:pic>
        <p:nvPicPr>
          <p:cNvPr id="5" name="Artifact">
            <a:extLst>
              <a:ext uri="{FF2B5EF4-FFF2-40B4-BE49-F238E27FC236}">
                <a16:creationId xmlns:a16="http://schemas.microsoft.com/office/drawing/2014/main" id="{B64E9A23-E433-B87E-72BF-5B0490064F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sp>
        <p:nvSpPr>
          <p:cNvPr id="14" name="H1">
            <a:extLst>
              <a:ext uri="{FF2B5EF4-FFF2-40B4-BE49-F238E27FC236}">
                <a16:creationId xmlns:a16="http://schemas.microsoft.com/office/drawing/2014/main" id="{F629C7A2-9123-4E37-6C06-5FA47777F407}"/>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panose="020B0604020202020204" pitchFamily="34" charset="0"/>
              </a:rPr>
              <a:t>Engineering Calculations</a:t>
            </a:r>
          </a:p>
        </p:txBody>
      </p:sp>
      <p:sp>
        <p:nvSpPr>
          <p:cNvPr id="4" name="H2">
            <a:extLst>
              <a:ext uri="{FF2B5EF4-FFF2-40B4-BE49-F238E27FC236}">
                <a16:creationId xmlns:a16="http://schemas.microsoft.com/office/drawing/2014/main" id="{32F7E302-1AF7-9844-E889-E0493806B7C9}"/>
              </a:ext>
            </a:extLst>
          </p:cNvPr>
          <p:cNvSpPr txBox="1"/>
          <p:nvPr/>
        </p:nvSpPr>
        <p:spPr>
          <a:xfrm>
            <a:off x="673479" y="1780198"/>
            <a:ext cx="6105292" cy="492443"/>
          </a:xfrm>
          <a:prstGeom prst="rect">
            <a:avLst/>
          </a:prstGeom>
          <a:noFill/>
        </p:spPr>
        <p:txBody>
          <a:bodyPr wrap="square" lIns="91440" tIns="45720" rIns="91440" bIns="45720" anchor="t">
            <a:spAutoFit/>
          </a:bodyPr>
          <a:lstStyle/>
          <a:p>
            <a:pPr>
              <a:spcAft>
                <a:spcPts val="600"/>
              </a:spcAft>
            </a:pPr>
            <a:r>
              <a:rPr lang="en-US" sz="2600">
                <a:solidFill>
                  <a:srgbClr val="0066B3"/>
                </a:solidFill>
                <a:latin typeface="Arial"/>
                <a:cs typeface="Arial"/>
              </a:rPr>
              <a:t>Maximum Motor Torque Estimates</a:t>
            </a:r>
            <a:endParaRPr lang="en-US"/>
          </a:p>
        </p:txBody>
      </p:sp>
      <p:sp>
        <p:nvSpPr>
          <p:cNvPr id="8" name="P">
            <a:extLst>
              <a:ext uri="{FF2B5EF4-FFF2-40B4-BE49-F238E27FC236}">
                <a16:creationId xmlns:a16="http://schemas.microsoft.com/office/drawing/2014/main" id="{F8EF36EB-CB8F-CE0A-7EF0-E09382E40D11}"/>
              </a:ext>
            </a:extLst>
          </p:cNvPr>
          <p:cNvSpPr txBox="1"/>
          <p:nvPr/>
        </p:nvSpPr>
        <p:spPr>
          <a:xfrm>
            <a:off x="675607" y="2266134"/>
            <a:ext cx="4937896" cy="4462760"/>
          </a:xfrm>
          <a:prstGeom prst="rect">
            <a:avLst/>
          </a:prstGeom>
          <a:noFill/>
        </p:spPr>
        <p:txBody>
          <a:bodyPr wrap="square" lIns="91440" tIns="45720" rIns="91440" bIns="45720" anchor="t">
            <a:spAutoFit/>
          </a:bodyPr>
          <a:lstStyle/>
          <a:p>
            <a:pPr>
              <a:spcAft>
                <a:spcPts val="600"/>
              </a:spcAft>
            </a:pPr>
            <a:r>
              <a:rPr lang="en-US">
                <a:solidFill>
                  <a:srgbClr val="003466"/>
                </a:solidFill>
                <a:latin typeface="Arial"/>
                <a:cs typeface="Arial"/>
              </a:rPr>
              <a:t>Guiding Assumptions: </a:t>
            </a:r>
          </a:p>
          <a:p>
            <a:pPr>
              <a:spcAft>
                <a:spcPts val="600"/>
              </a:spcAft>
            </a:pPr>
            <a:r>
              <a:rPr lang="en-US">
                <a:solidFill>
                  <a:srgbClr val="003466"/>
                </a:solidFill>
                <a:latin typeface="Arial"/>
                <a:cs typeface="Arial"/>
              </a:rPr>
              <a:t>(1) Cable tension is maximum required force (10 N = </a:t>
            </a:r>
            <a:r>
              <a:rPr lang="en-US">
                <a:solidFill>
                  <a:srgbClr val="003466"/>
                </a:solidFill>
                <a:latin typeface="Arial"/>
                <a:ea typeface="+mn-lt"/>
                <a:cs typeface="+mn-lt"/>
              </a:rPr>
              <a:t>2.24809 </a:t>
            </a:r>
            <a:r>
              <a:rPr lang="en-US" err="1">
                <a:solidFill>
                  <a:srgbClr val="003466"/>
                </a:solidFill>
                <a:latin typeface="Arial"/>
                <a:ea typeface="+mn-lt"/>
                <a:cs typeface="+mn-lt"/>
              </a:rPr>
              <a:t>lbf</a:t>
            </a:r>
            <a:r>
              <a:rPr lang="en-US">
                <a:solidFill>
                  <a:srgbClr val="003466"/>
                </a:solidFill>
                <a:latin typeface="Arial"/>
                <a:ea typeface="+mn-lt"/>
                <a:cs typeface="+mn-lt"/>
              </a:rPr>
              <a:t>)</a:t>
            </a:r>
            <a:endParaRPr lang="en-US">
              <a:solidFill>
                <a:srgbClr val="003466"/>
              </a:solidFill>
              <a:latin typeface="Arial"/>
              <a:cs typeface="Arial"/>
            </a:endParaRPr>
          </a:p>
          <a:p>
            <a:pPr>
              <a:spcAft>
                <a:spcPts val="600"/>
              </a:spcAft>
            </a:pPr>
            <a:r>
              <a:rPr lang="en-US">
                <a:solidFill>
                  <a:srgbClr val="003466"/>
                </a:solidFill>
                <a:latin typeface="Arial"/>
                <a:ea typeface="Calibri"/>
                <a:cs typeface="Calibri"/>
              </a:rPr>
              <a:t>(2) Only accounting for one motor</a:t>
            </a:r>
            <a:endParaRPr lang="en-US">
              <a:solidFill>
                <a:srgbClr val="003466"/>
              </a:solidFill>
              <a:latin typeface="Arial" panose="020B0604020202020204" pitchFamily="34" charset="0"/>
              <a:ea typeface="Calibri"/>
              <a:cs typeface="Calibri"/>
            </a:endParaRPr>
          </a:p>
          <a:p>
            <a:pPr>
              <a:spcAft>
                <a:spcPts val="600"/>
              </a:spcAft>
            </a:pPr>
            <a:r>
              <a:rPr lang="en-US">
                <a:solidFill>
                  <a:srgbClr val="003466"/>
                </a:solidFill>
                <a:latin typeface="Arial"/>
                <a:ea typeface="Calibri"/>
                <a:cs typeface="Calibri"/>
              </a:rPr>
              <a:t>(3) Robot is in Equilibrium</a:t>
            </a:r>
            <a:endParaRPr lang="en-US">
              <a:solidFill>
                <a:srgbClr val="003466"/>
              </a:solidFill>
              <a:latin typeface="Arial" panose="020B0604020202020204" pitchFamily="34" charset="0"/>
              <a:ea typeface="Calibri"/>
              <a:cs typeface="Calibri"/>
            </a:endParaRPr>
          </a:p>
          <a:p>
            <a:pPr>
              <a:spcAft>
                <a:spcPts val="600"/>
              </a:spcAft>
            </a:pPr>
            <a:r>
              <a:rPr lang="en-US">
                <a:solidFill>
                  <a:srgbClr val="003466"/>
                </a:solidFill>
                <a:latin typeface="Arial"/>
                <a:ea typeface="Calibri"/>
                <a:cs typeface="Calibri"/>
              </a:rPr>
              <a:t>(4) Cable's winch is 1 inch in diameter</a:t>
            </a:r>
            <a:endParaRPr lang="en-US">
              <a:solidFill>
                <a:srgbClr val="003466"/>
              </a:solidFill>
              <a:latin typeface="Arial" panose="020B0604020202020204" pitchFamily="34" charset="0"/>
              <a:ea typeface="Calibri"/>
              <a:cs typeface="Calibri"/>
            </a:endParaRPr>
          </a:p>
          <a:p>
            <a:pPr>
              <a:spcAft>
                <a:spcPts val="600"/>
              </a:spcAft>
            </a:pPr>
            <a:r>
              <a:rPr lang="en-US" i="1">
                <a:solidFill>
                  <a:srgbClr val="003466"/>
                </a:solidFill>
                <a:latin typeface="Arial"/>
                <a:ea typeface="+mn-lt"/>
                <a:cs typeface="+mn-lt"/>
              </a:rPr>
              <a:t>τ = F*r</a:t>
            </a:r>
            <a:endParaRPr lang="en-US" i="1">
              <a:solidFill>
                <a:srgbClr val="003466"/>
              </a:solidFill>
              <a:latin typeface="Arial"/>
              <a:ea typeface="Calibri"/>
              <a:cs typeface="Calibri"/>
            </a:endParaRPr>
          </a:p>
          <a:p>
            <a:pPr>
              <a:spcAft>
                <a:spcPts val="600"/>
              </a:spcAft>
            </a:pPr>
            <a:r>
              <a:rPr lang="en-US" i="1">
                <a:solidFill>
                  <a:srgbClr val="003466"/>
                </a:solidFill>
                <a:latin typeface="Arial"/>
                <a:ea typeface="Calibri"/>
                <a:cs typeface="Arial"/>
              </a:rPr>
              <a:t>τ = 0.127Nm = </a:t>
            </a:r>
            <a:r>
              <a:rPr lang="en-US" i="1">
                <a:solidFill>
                  <a:srgbClr val="003466"/>
                </a:solidFill>
                <a:latin typeface="Arial"/>
                <a:ea typeface="+mn-lt"/>
                <a:cs typeface="Arial"/>
              </a:rPr>
              <a:t>0.0937 </a:t>
            </a:r>
            <a:r>
              <a:rPr lang="en-US" i="1" err="1">
                <a:solidFill>
                  <a:srgbClr val="003466"/>
                </a:solidFill>
                <a:latin typeface="Arial"/>
                <a:ea typeface="+mn-lt"/>
                <a:cs typeface="Arial"/>
              </a:rPr>
              <a:t>lbf</a:t>
            </a:r>
            <a:r>
              <a:rPr lang="en-US" i="1">
                <a:solidFill>
                  <a:srgbClr val="003466"/>
                </a:solidFill>
                <a:latin typeface="Arial"/>
                <a:ea typeface="+mn-lt"/>
                <a:cs typeface="Arial"/>
              </a:rPr>
              <a:t>-ft</a:t>
            </a:r>
          </a:p>
          <a:p>
            <a:pPr>
              <a:spcAft>
                <a:spcPts val="600"/>
              </a:spcAft>
            </a:pPr>
            <a:r>
              <a:rPr lang="en-US">
                <a:solidFill>
                  <a:srgbClr val="003466"/>
                </a:solidFill>
                <a:latin typeface="Arial"/>
                <a:ea typeface="+mn-lt"/>
                <a:cs typeface="Arial"/>
              </a:rPr>
              <a:t>Adjusted Torque with a Factor of Safety of 2 (Suggested by Dr. </a:t>
            </a:r>
            <a:r>
              <a:rPr lang="en-US" err="1">
                <a:solidFill>
                  <a:srgbClr val="003466"/>
                </a:solidFill>
                <a:latin typeface="Arial"/>
                <a:ea typeface="+mn-lt"/>
                <a:cs typeface="Arial"/>
              </a:rPr>
              <a:t>Razavian</a:t>
            </a:r>
            <a:r>
              <a:rPr lang="en-US">
                <a:solidFill>
                  <a:srgbClr val="003466"/>
                </a:solidFill>
                <a:latin typeface="Arial"/>
                <a:ea typeface="+mn-lt"/>
                <a:cs typeface="Arial"/>
              </a:rPr>
              <a:t>):</a:t>
            </a:r>
          </a:p>
          <a:p>
            <a:pPr>
              <a:spcAft>
                <a:spcPts val="600"/>
              </a:spcAft>
            </a:pPr>
            <a:r>
              <a:rPr lang="en-US" i="1" err="1">
                <a:solidFill>
                  <a:srgbClr val="003466"/>
                </a:solidFill>
                <a:latin typeface="Arial"/>
                <a:ea typeface="+mn-lt"/>
                <a:cs typeface="Arial"/>
              </a:rPr>
              <a:t>τ</a:t>
            </a:r>
            <a:r>
              <a:rPr lang="en-US" i="1" baseline="-25000" err="1">
                <a:solidFill>
                  <a:srgbClr val="003466"/>
                </a:solidFill>
                <a:latin typeface="Arial"/>
                <a:ea typeface="+mn-lt"/>
                <a:cs typeface="Arial"/>
              </a:rPr>
              <a:t>adjusted</a:t>
            </a:r>
            <a:r>
              <a:rPr lang="en-US" i="1">
                <a:solidFill>
                  <a:srgbClr val="003466"/>
                </a:solidFill>
                <a:latin typeface="Arial"/>
                <a:ea typeface="+mn-lt"/>
                <a:cs typeface="Arial"/>
              </a:rPr>
              <a:t> = F.O.S. * τ</a:t>
            </a:r>
            <a:endParaRPr lang="en-US" i="1" baseline="-25000">
              <a:solidFill>
                <a:srgbClr val="003466"/>
              </a:solidFill>
              <a:latin typeface="Arial"/>
              <a:ea typeface="Calibri"/>
              <a:cs typeface="Arial"/>
            </a:endParaRPr>
          </a:p>
          <a:p>
            <a:pPr>
              <a:spcAft>
                <a:spcPts val="600"/>
              </a:spcAft>
            </a:pPr>
            <a:r>
              <a:rPr lang="en-US" i="1" err="1">
                <a:solidFill>
                  <a:srgbClr val="003466"/>
                </a:solidFill>
                <a:latin typeface="Arial"/>
                <a:ea typeface="+mn-lt"/>
                <a:cs typeface="Arial"/>
              </a:rPr>
              <a:t>τ</a:t>
            </a:r>
            <a:r>
              <a:rPr lang="en-US" i="1" baseline="-25000" err="1">
                <a:solidFill>
                  <a:srgbClr val="003466"/>
                </a:solidFill>
                <a:latin typeface="Arial"/>
                <a:ea typeface="+mn-lt"/>
                <a:cs typeface="Arial"/>
              </a:rPr>
              <a:t>adjusted</a:t>
            </a:r>
            <a:r>
              <a:rPr lang="en-US" i="1">
                <a:solidFill>
                  <a:srgbClr val="003466"/>
                </a:solidFill>
                <a:latin typeface="Arial"/>
                <a:ea typeface="+mn-lt"/>
                <a:cs typeface="Arial"/>
              </a:rPr>
              <a:t> = 0.254 Nm = 0.1874 </a:t>
            </a:r>
            <a:r>
              <a:rPr lang="en-US" i="1" err="1">
                <a:solidFill>
                  <a:srgbClr val="003466"/>
                </a:solidFill>
                <a:latin typeface="Arial"/>
                <a:ea typeface="+mn-lt"/>
                <a:cs typeface="Arial"/>
              </a:rPr>
              <a:t>lbf</a:t>
            </a:r>
            <a:r>
              <a:rPr lang="en-US" i="1">
                <a:solidFill>
                  <a:srgbClr val="003466"/>
                </a:solidFill>
                <a:latin typeface="Arial"/>
                <a:ea typeface="+mn-lt"/>
                <a:cs typeface="Arial"/>
              </a:rPr>
              <a:t>-ft</a:t>
            </a:r>
            <a:endParaRPr lang="en-US">
              <a:latin typeface="Arial"/>
              <a:cs typeface="Arial"/>
            </a:endParaRPr>
          </a:p>
          <a:p>
            <a:pPr>
              <a:spcAft>
                <a:spcPts val="600"/>
              </a:spcAft>
            </a:pPr>
            <a:endParaRPr lang="en-US" i="1">
              <a:solidFill>
                <a:srgbClr val="003466"/>
              </a:solidFill>
              <a:latin typeface="Arial"/>
              <a:ea typeface="+mn-lt"/>
              <a:cs typeface="Arial"/>
            </a:endParaRPr>
          </a:p>
        </p:txBody>
      </p:sp>
      <p:cxnSp>
        <p:nvCxnSpPr>
          <p:cNvPr id="25" name="Artifact">
            <a:extLst>
              <a:ext uri="{FF2B5EF4-FFF2-40B4-BE49-F238E27FC236}">
                <a16:creationId xmlns:a16="http://schemas.microsoft.com/office/drawing/2014/main" id="{E4D648AA-856D-374D-F8B8-F5D0B2000F0A}"/>
              </a:ext>
              <a:ext uri="{C183D7F6-B498-43B3-948B-1728B52AA6E4}">
                <adec:decorative xmlns:adec="http://schemas.microsoft.com/office/drawing/2017/decorative" val="1"/>
              </a:ext>
            </a:extLst>
          </p:cNvPr>
          <p:cNvCxnSpPr/>
          <p:nvPr/>
        </p:nvCxnSpPr>
        <p:spPr>
          <a:xfrm>
            <a:off x="6043808" y="1965323"/>
            <a:ext cx="0" cy="4126257"/>
          </a:xfrm>
          <a:prstGeom prst="line">
            <a:avLst/>
          </a:prstGeom>
          <a:ln>
            <a:solidFill>
              <a:srgbClr val="0066B3"/>
            </a:solidFill>
          </a:ln>
        </p:spPr>
        <p:style>
          <a:lnRef idx="1">
            <a:schemeClr val="accent1"/>
          </a:lnRef>
          <a:fillRef idx="0">
            <a:schemeClr val="accent1"/>
          </a:fillRef>
          <a:effectRef idx="0">
            <a:schemeClr val="accent1"/>
          </a:effectRef>
          <a:fontRef idx="minor">
            <a:schemeClr val="tx1"/>
          </a:fontRef>
        </p:style>
      </p:cxnSp>
      <p:sp>
        <p:nvSpPr>
          <p:cNvPr id="12" name="H2">
            <a:extLst>
              <a:ext uri="{FF2B5EF4-FFF2-40B4-BE49-F238E27FC236}">
                <a16:creationId xmlns:a16="http://schemas.microsoft.com/office/drawing/2014/main" id="{BA898778-68C7-D386-6D9E-FA3B894B6E3C}"/>
              </a:ext>
            </a:extLst>
          </p:cNvPr>
          <p:cNvSpPr txBox="1"/>
          <p:nvPr/>
        </p:nvSpPr>
        <p:spPr>
          <a:xfrm>
            <a:off x="6617079" y="1780198"/>
            <a:ext cx="6105292" cy="492443"/>
          </a:xfrm>
          <a:prstGeom prst="rect">
            <a:avLst/>
          </a:prstGeom>
          <a:noFill/>
        </p:spPr>
        <p:txBody>
          <a:bodyPr wrap="square" lIns="91440" tIns="45720" rIns="91440" bIns="45720" anchor="t">
            <a:spAutoFit/>
          </a:bodyPr>
          <a:lstStyle/>
          <a:p>
            <a:pPr>
              <a:spcAft>
                <a:spcPts val="600"/>
              </a:spcAft>
            </a:pPr>
            <a:r>
              <a:rPr lang="en-US" sz="2600">
                <a:solidFill>
                  <a:srgbClr val="0066B3"/>
                </a:solidFill>
                <a:latin typeface="Arial"/>
                <a:cs typeface="Arial"/>
              </a:rPr>
              <a:t>Validation</a:t>
            </a:r>
            <a:endParaRPr lang="en-US"/>
          </a:p>
        </p:txBody>
      </p:sp>
      <p:pic>
        <p:nvPicPr>
          <p:cNvPr id="6" name="Artifact">
            <a:extLst>
              <a:ext uri="{FF2B5EF4-FFF2-40B4-BE49-F238E27FC236}">
                <a16:creationId xmlns:a16="http://schemas.microsoft.com/office/drawing/2014/main" id="{208F8AB6-5AAF-FF7C-13A4-5C486AACE41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3" name="Footer Placeholder 2">
            <a:extLst>
              <a:ext uri="{FF2B5EF4-FFF2-40B4-BE49-F238E27FC236}">
                <a16:creationId xmlns:a16="http://schemas.microsoft.com/office/drawing/2014/main" id="{0C0064AD-9E39-4094-88ED-A19F28F59327}"/>
              </a:ext>
            </a:extLst>
          </p:cNvPr>
          <p:cNvSpPr>
            <a:spLocks noGrp="1"/>
          </p:cNvSpPr>
          <p:nvPr>
            <p:ph type="ftr" sz="quarter" idx="11"/>
          </p:nvPr>
        </p:nvSpPr>
        <p:spPr/>
        <p:txBody>
          <a:bodyPr/>
          <a:lstStyle/>
          <a:p>
            <a:r>
              <a:rPr lang="en-US">
                <a:ea typeface="Calibri"/>
                <a:cs typeface="Calibri"/>
              </a:rPr>
              <a:t>Flying Squirrel 3/3/25</a:t>
            </a:r>
            <a:endParaRPr lang="en-US"/>
          </a:p>
          <a:p>
            <a:r>
              <a:rPr lang="en-US">
                <a:ea typeface="Calibri"/>
                <a:cs typeface="Calibri"/>
              </a:rPr>
              <a:t>Joey M</a:t>
            </a:r>
          </a:p>
        </p:txBody>
      </p:sp>
      <p:sp>
        <p:nvSpPr>
          <p:cNvPr id="7" name="Slide Number Placeholder 6">
            <a:extLst>
              <a:ext uri="{FF2B5EF4-FFF2-40B4-BE49-F238E27FC236}">
                <a16:creationId xmlns:a16="http://schemas.microsoft.com/office/drawing/2014/main" id="{642CF5F0-590F-4A01-8119-67F097B1C653}"/>
              </a:ext>
            </a:extLst>
          </p:cNvPr>
          <p:cNvSpPr>
            <a:spLocks noGrp="1"/>
          </p:cNvSpPr>
          <p:nvPr>
            <p:ph type="sldNum" sz="quarter" idx="12"/>
          </p:nvPr>
        </p:nvSpPr>
        <p:spPr/>
        <p:txBody>
          <a:bodyPr/>
          <a:lstStyle/>
          <a:p>
            <a:fld id="{175166F6-F931-CC42-835D-68601A0A43FB}" type="slidenum">
              <a:rPr lang="en-US" smtClean="0"/>
              <a:t>11</a:t>
            </a:fld>
            <a:endParaRPr lang="en-US"/>
          </a:p>
        </p:txBody>
      </p:sp>
      <p:sp>
        <p:nvSpPr>
          <p:cNvPr id="9" name="TextBox 8">
            <a:extLst>
              <a:ext uri="{FF2B5EF4-FFF2-40B4-BE49-F238E27FC236}">
                <a16:creationId xmlns:a16="http://schemas.microsoft.com/office/drawing/2014/main" id="{23DEFD2F-DEFB-71FC-F59D-10ADC5DB9F4F}"/>
              </a:ext>
            </a:extLst>
          </p:cNvPr>
          <p:cNvSpPr txBox="1"/>
          <p:nvPr/>
        </p:nvSpPr>
        <p:spPr>
          <a:xfrm>
            <a:off x="6612493" y="2275771"/>
            <a:ext cx="379424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3466"/>
                </a:solidFill>
                <a:latin typeface="Arial"/>
                <a:ea typeface="Calibri"/>
                <a:cs typeface="Calibri"/>
              </a:rPr>
              <a:t>We are writing a script in MATLAB to calculate the torque applied to all three motors simultaneously at every position within the robot's area of play. This will be used to find the maximum torque for each motor. The maximum torque is predicted to be close to our torque estimation. </a:t>
            </a:r>
          </a:p>
        </p:txBody>
      </p:sp>
    </p:spTree>
    <p:extLst>
      <p:ext uri="{BB962C8B-B14F-4D97-AF65-F5344CB8AC3E}">
        <p14:creationId xmlns:p14="http://schemas.microsoft.com/office/powerpoint/2010/main" val="1514395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tifact">
            <a:extLst>
              <a:ext uri="{FF2B5EF4-FFF2-40B4-BE49-F238E27FC236}">
                <a16:creationId xmlns:a16="http://schemas.microsoft.com/office/drawing/2014/main" id="{B64E9A23-E433-B87E-72BF-5B0490064F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187700" cy="2628900"/>
          </a:xfrm>
          <a:prstGeom prst="rect">
            <a:avLst/>
          </a:prstGeom>
        </p:spPr>
      </p:pic>
      <p:sp>
        <p:nvSpPr>
          <p:cNvPr id="14" name="H1">
            <a:extLst>
              <a:ext uri="{FF2B5EF4-FFF2-40B4-BE49-F238E27FC236}">
                <a16:creationId xmlns:a16="http://schemas.microsoft.com/office/drawing/2014/main" id="{F629C7A2-9123-4E37-6C06-5FA47777F407}"/>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panose="020B0604020202020204" pitchFamily="34" charset="0"/>
              </a:rPr>
              <a:t>Engineering Calculations</a:t>
            </a:r>
          </a:p>
        </p:txBody>
      </p:sp>
      <p:sp>
        <p:nvSpPr>
          <p:cNvPr id="4" name="H2">
            <a:extLst>
              <a:ext uri="{FF2B5EF4-FFF2-40B4-BE49-F238E27FC236}">
                <a16:creationId xmlns:a16="http://schemas.microsoft.com/office/drawing/2014/main" id="{32F7E302-1AF7-9844-E889-E0493806B7C9}"/>
              </a:ext>
            </a:extLst>
          </p:cNvPr>
          <p:cNvSpPr txBox="1"/>
          <p:nvPr/>
        </p:nvSpPr>
        <p:spPr>
          <a:xfrm>
            <a:off x="725671" y="1968089"/>
            <a:ext cx="6105292" cy="492443"/>
          </a:xfrm>
          <a:prstGeom prst="rect">
            <a:avLst/>
          </a:prstGeom>
          <a:noFill/>
        </p:spPr>
        <p:txBody>
          <a:bodyPr wrap="square" lIns="91440" tIns="45720" rIns="91440" bIns="45720" anchor="t">
            <a:spAutoFit/>
          </a:bodyPr>
          <a:lstStyle/>
          <a:p>
            <a:pPr>
              <a:spcAft>
                <a:spcPts val="600"/>
              </a:spcAft>
              <a:buFont typeface="Arial" panose="020B0604020202020204" pitchFamily="34" charset="0"/>
            </a:pPr>
            <a:r>
              <a:rPr lang="en-US" sz="2600">
                <a:solidFill>
                  <a:srgbClr val="0066B3"/>
                </a:solidFill>
                <a:latin typeface="Arial"/>
                <a:cs typeface="Arial"/>
              </a:rPr>
              <a:t>Angle to Anchor Point</a:t>
            </a:r>
            <a:endParaRPr lang="en-US" sz="2600">
              <a:solidFill>
                <a:srgbClr val="0066B3"/>
              </a:solidFill>
              <a:latin typeface="Arial" panose="020B0604020202020204" pitchFamily="34" charset="0"/>
              <a:cs typeface="Arial" panose="020B0604020202020204" pitchFamily="34" charset="0"/>
            </a:endParaRPr>
          </a:p>
        </p:txBody>
      </p:sp>
      <p:sp>
        <p:nvSpPr>
          <p:cNvPr id="8" name="P">
            <a:extLst>
              <a:ext uri="{FF2B5EF4-FFF2-40B4-BE49-F238E27FC236}">
                <a16:creationId xmlns:a16="http://schemas.microsoft.com/office/drawing/2014/main" id="{F8EF36EB-CB8F-CE0A-7EF0-E09382E40D11}"/>
              </a:ext>
            </a:extLst>
          </p:cNvPr>
          <p:cNvSpPr txBox="1"/>
          <p:nvPr/>
        </p:nvSpPr>
        <p:spPr>
          <a:xfrm>
            <a:off x="738237" y="2443587"/>
            <a:ext cx="4937896" cy="1077218"/>
          </a:xfrm>
          <a:prstGeom prst="rect">
            <a:avLst/>
          </a:prstGeom>
          <a:noFill/>
        </p:spPr>
        <p:txBody>
          <a:bodyPr wrap="square" lIns="91440" tIns="45720" rIns="91440" bIns="45720" anchor="t">
            <a:spAutoFit/>
          </a:bodyPr>
          <a:lstStyle/>
          <a:p>
            <a:pPr>
              <a:spcAft>
                <a:spcPts val="600"/>
              </a:spcAft>
            </a:pPr>
            <a:r>
              <a:rPr lang="en-US">
                <a:solidFill>
                  <a:srgbClr val="003466"/>
                </a:solidFill>
                <a:latin typeface="Arial"/>
                <a:cs typeface="Arial"/>
              </a:rPr>
              <a:t>Guiding Assumptions:</a:t>
            </a:r>
            <a:r>
              <a:rPr lang="en-US" sz="1800">
                <a:solidFill>
                  <a:srgbClr val="003466"/>
                </a:solidFill>
                <a:latin typeface="Arial"/>
                <a:cs typeface="Arial"/>
              </a:rPr>
              <a:t> </a:t>
            </a:r>
            <a:endParaRPr lang="en-US"/>
          </a:p>
          <a:p>
            <a:pPr>
              <a:spcAft>
                <a:spcPts val="600"/>
              </a:spcAft>
            </a:pPr>
            <a:r>
              <a:rPr lang="en-US">
                <a:solidFill>
                  <a:srgbClr val="003466"/>
                </a:solidFill>
                <a:latin typeface="Arial"/>
                <a:cs typeface="Arial"/>
              </a:rPr>
              <a:t>(1) Static anchor points,</a:t>
            </a:r>
            <a:endParaRPr lang="en-US">
              <a:solidFill>
                <a:srgbClr val="000000"/>
              </a:solidFill>
              <a:latin typeface="Calibri" panose="020F0502020204030204"/>
              <a:ea typeface="Calibri" panose="020F0502020204030204"/>
              <a:cs typeface="Calibri" panose="020F0502020204030204"/>
            </a:endParaRPr>
          </a:p>
          <a:p>
            <a:pPr>
              <a:spcAft>
                <a:spcPts val="600"/>
              </a:spcAft>
            </a:pPr>
            <a:r>
              <a:rPr lang="en-US">
                <a:solidFill>
                  <a:srgbClr val="003466"/>
                </a:solidFill>
                <a:latin typeface="Arial"/>
                <a:cs typeface="Arial"/>
              </a:rPr>
              <a:t>(2) equal length wires</a:t>
            </a:r>
            <a:endParaRPr lang="en-US">
              <a:ea typeface="Calibri"/>
              <a:cs typeface="Calibri"/>
            </a:endParaRPr>
          </a:p>
        </p:txBody>
      </p:sp>
      <p:sp>
        <p:nvSpPr>
          <p:cNvPr id="16" name="List">
            <a:extLst>
              <a:ext uri="{FF2B5EF4-FFF2-40B4-BE49-F238E27FC236}">
                <a16:creationId xmlns:a16="http://schemas.microsoft.com/office/drawing/2014/main" id="{2B8EADF0-E848-A601-314D-1454C3C8EA05}"/>
              </a:ext>
            </a:extLst>
          </p:cNvPr>
          <p:cNvSpPr txBox="1">
            <a:spLocks/>
          </p:cNvSpPr>
          <p:nvPr/>
        </p:nvSpPr>
        <p:spPr>
          <a:xfrm>
            <a:off x="739802" y="3517224"/>
            <a:ext cx="4940435" cy="24614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rgbClr val="002455"/>
                </a:solidFill>
                <a:latin typeface="Arial"/>
                <a:cs typeface="Arial"/>
              </a:rPr>
              <a:t>Equation</a:t>
            </a:r>
            <a:endParaRPr lang="en-US" sz="1800">
              <a:solidFill>
                <a:srgbClr val="002455"/>
              </a:solidFill>
              <a:latin typeface="Arial" panose="020B0604020202020204" pitchFamily="34" charset="0"/>
              <a:cs typeface="Arial" panose="020B0604020202020204" pitchFamily="34" charset="0"/>
            </a:endParaRPr>
          </a:p>
          <a:p>
            <a:pPr marL="0" indent="0">
              <a:buNone/>
            </a:pPr>
            <a:r>
              <a:rPr lang="en-US" sz="1800">
                <a:solidFill>
                  <a:srgbClr val="002455"/>
                </a:solidFill>
                <a:latin typeface="Arial"/>
                <a:cs typeface="Arial"/>
              </a:rPr>
              <a:t>θ = arctan(y / x)</a:t>
            </a:r>
            <a:endParaRPr lang="en-US"/>
          </a:p>
          <a:p>
            <a:pPr marL="0" indent="0">
              <a:buNone/>
            </a:pPr>
            <a:r>
              <a:rPr lang="en-US" sz="1800">
                <a:solidFill>
                  <a:srgbClr val="002455"/>
                </a:solidFill>
                <a:latin typeface="Arial"/>
                <a:cs typeface="Arial"/>
              </a:rPr>
              <a:t>Moving 2in right and 2in up, wire length = 12in</a:t>
            </a:r>
            <a:endParaRPr lang="en-US" sz="1800">
              <a:solidFill>
                <a:srgbClr val="002455"/>
              </a:solidFill>
              <a:latin typeface="Arial" panose="020B0604020202020204" pitchFamily="34" charset="0"/>
              <a:cs typeface="Arial" panose="020B0604020202020204" pitchFamily="34" charset="0"/>
            </a:endParaRPr>
          </a:p>
          <a:p>
            <a:pPr marL="0" indent="0">
              <a:buNone/>
            </a:pPr>
            <a:r>
              <a:rPr lang="en-US" sz="1800">
                <a:solidFill>
                  <a:srgbClr val="002455"/>
                </a:solidFill>
                <a:latin typeface="Arial"/>
                <a:cs typeface="Arial"/>
              </a:rPr>
              <a:t>Line 1: 11.31° </a:t>
            </a:r>
            <a:r>
              <a:rPr lang="en-US" sz="1800" err="1">
                <a:solidFill>
                  <a:srgbClr val="002455"/>
                </a:solidFill>
                <a:latin typeface="Arial"/>
                <a:cs typeface="Arial"/>
              </a:rPr>
              <a:t>ccw</a:t>
            </a:r>
            <a:endParaRPr lang="en-US" sz="1800" err="1">
              <a:solidFill>
                <a:srgbClr val="002455"/>
              </a:solidFill>
              <a:latin typeface="Arial" panose="020B0604020202020204" pitchFamily="34" charset="0"/>
              <a:cs typeface="Arial" panose="020B0604020202020204" pitchFamily="34" charset="0"/>
            </a:endParaRPr>
          </a:p>
          <a:p>
            <a:pPr marL="0" indent="0">
              <a:buNone/>
            </a:pPr>
            <a:r>
              <a:rPr lang="en-US" sz="1800">
                <a:solidFill>
                  <a:srgbClr val="002455"/>
                </a:solidFill>
                <a:latin typeface="Arial"/>
                <a:cs typeface="Arial"/>
              </a:rPr>
              <a:t>Line 2: 13.63° </a:t>
            </a:r>
            <a:r>
              <a:rPr lang="en-US" sz="1800" err="1">
                <a:solidFill>
                  <a:srgbClr val="002455"/>
                </a:solidFill>
                <a:latin typeface="Arial"/>
                <a:cs typeface="Arial"/>
              </a:rPr>
              <a:t>cw</a:t>
            </a:r>
            <a:endParaRPr lang="en-US" sz="1800" err="1">
              <a:solidFill>
                <a:srgbClr val="002455"/>
              </a:solidFill>
              <a:latin typeface="Arial" panose="020B0604020202020204" pitchFamily="34" charset="0"/>
              <a:cs typeface="Arial" panose="020B0604020202020204" pitchFamily="34" charset="0"/>
            </a:endParaRPr>
          </a:p>
          <a:p>
            <a:pPr marL="0" indent="0">
              <a:buNone/>
            </a:pPr>
            <a:r>
              <a:rPr lang="en-US" sz="1800">
                <a:solidFill>
                  <a:srgbClr val="002455"/>
                </a:solidFill>
                <a:latin typeface="Arial"/>
                <a:cs typeface="Arial"/>
              </a:rPr>
              <a:t>Line 3: 2.84° </a:t>
            </a:r>
            <a:r>
              <a:rPr lang="en-US" sz="1800" err="1">
                <a:solidFill>
                  <a:srgbClr val="002455"/>
                </a:solidFill>
                <a:latin typeface="Arial"/>
                <a:cs typeface="Arial"/>
              </a:rPr>
              <a:t>ccw</a:t>
            </a:r>
            <a:endParaRPr lang="en-US" sz="1800" err="1">
              <a:solidFill>
                <a:srgbClr val="002455"/>
              </a:solidFill>
              <a:latin typeface="Arial" panose="020B0604020202020204" pitchFamily="34" charset="0"/>
              <a:cs typeface="Arial" panose="020B0604020202020204" pitchFamily="34" charset="0"/>
            </a:endParaRPr>
          </a:p>
          <a:p>
            <a:pPr marL="0" indent="0">
              <a:buNone/>
            </a:pPr>
            <a:endParaRPr lang="en-US" sz="1800">
              <a:solidFill>
                <a:srgbClr val="002455"/>
              </a:solidFill>
              <a:latin typeface="Arial" panose="020B0604020202020204" pitchFamily="34" charset="0"/>
              <a:cs typeface="Arial" panose="020B0604020202020204" pitchFamily="34" charset="0"/>
            </a:endParaRPr>
          </a:p>
          <a:p>
            <a:pPr marL="0" indent="0">
              <a:buNone/>
            </a:pPr>
            <a:endParaRPr lang="en-US" sz="1800">
              <a:solidFill>
                <a:srgbClr val="002455"/>
              </a:solidFill>
              <a:latin typeface="Arial" panose="020B0604020202020204" pitchFamily="34" charset="0"/>
              <a:cs typeface="Arial" panose="020B0604020202020204" pitchFamily="34" charset="0"/>
            </a:endParaRPr>
          </a:p>
          <a:p>
            <a:pPr marL="0" indent="0">
              <a:buNone/>
            </a:pPr>
            <a:endParaRPr lang="en-US" sz="2200">
              <a:solidFill>
                <a:srgbClr val="002455"/>
              </a:solidFill>
              <a:latin typeface="Arial" panose="020B0604020202020204" pitchFamily="34" charset="0"/>
              <a:cs typeface="Arial" panose="020B0604020202020204" pitchFamily="34" charset="0"/>
            </a:endParaRPr>
          </a:p>
        </p:txBody>
      </p:sp>
      <p:cxnSp>
        <p:nvCxnSpPr>
          <p:cNvPr id="25" name="Artifact">
            <a:extLst>
              <a:ext uri="{FF2B5EF4-FFF2-40B4-BE49-F238E27FC236}">
                <a16:creationId xmlns:a16="http://schemas.microsoft.com/office/drawing/2014/main" id="{E4D648AA-856D-374D-F8B8-F5D0B2000F0A}"/>
              </a:ext>
              <a:ext uri="{C183D7F6-B498-43B3-948B-1728B52AA6E4}">
                <adec:decorative xmlns:adec="http://schemas.microsoft.com/office/drawing/2017/decorative" val="1"/>
              </a:ext>
            </a:extLst>
          </p:cNvPr>
          <p:cNvCxnSpPr/>
          <p:nvPr/>
        </p:nvCxnSpPr>
        <p:spPr>
          <a:xfrm>
            <a:off x="6096000" y="2153214"/>
            <a:ext cx="0" cy="4126257"/>
          </a:xfrm>
          <a:prstGeom prst="line">
            <a:avLst/>
          </a:prstGeom>
          <a:ln>
            <a:solidFill>
              <a:srgbClr val="0066B3"/>
            </a:solidFill>
          </a:ln>
        </p:spPr>
        <p:style>
          <a:lnRef idx="1">
            <a:schemeClr val="accent1"/>
          </a:lnRef>
          <a:fillRef idx="0">
            <a:schemeClr val="accent1"/>
          </a:fillRef>
          <a:effectRef idx="0">
            <a:schemeClr val="accent1"/>
          </a:effectRef>
          <a:fontRef idx="minor">
            <a:schemeClr val="tx1"/>
          </a:fontRef>
        </p:style>
      </p:cxnSp>
      <p:sp>
        <p:nvSpPr>
          <p:cNvPr id="12" name="H2">
            <a:extLst>
              <a:ext uri="{FF2B5EF4-FFF2-40B4-BE49-F238E27FC236}">
                <a16:creationId xmlns:a16="http://schemas.microsoft.com/office/drawing/2014/main" id="{BA898778-68C7-D386-6D9E-FA3B894B6E3C}"/>
              </a:ext>
            </a:extLst>
          </p:cNvPr>
          <p:cNvSpPr txBox="1"/>
          <p:nvPr/>
        </p:nvSpPr>
        <p:spPr>
          <a:xfrm>
            <a:off x="6669271" y="1968089"/>
            <a:ext cx="6105292" cy="492443"/>
          </a:xfrm>
          <a:prstGeom prst="rect">
            <a:avLst/>
          </a:prstGeom>
          <a:noFill/>
        </p:spPr>
        <p:txBody>
          <a:bodyPr wrap="square" lIns="91440" tIns="45720" rIns="91440" bIns="45720" anchor="t">
            <a:spAutoFit/>
          </a:bodyPr>
          <a:lstStyle/>
          <a:p>
            <a:pPr marL="0" indent="0">
              <a:lnSpc>
                <a:spcPct val="100000"/>
              </a:lnSpc>
              <a:spcBef>
                <a:spcPts val="0"/>
              </a:spcBef>
              <a:spcAft>
                <a:spcPts val="600"/>
              </a:spcAft>
              <a:buNone/>
            </a:pPr>
            <a:r>
              <a:rPr lang="en-US" sz="2600">
                <a:solidFill>
                  <a:srgbClr val="0066B3"/>
                </a:solidFill>
                <a:latin typeface="Arial"/>
                <a:cs typeface="Arial"/>
              </a:rPr>
              <a:t>Validation</a:t>
            </a:r>
            <a:endParaRPr lang="en-US"/>
          </a:p>
        </p:txBody>
      </p:sp>
      <p:pic>
        <p:nvPicPr>
          <p:cNvPr id="6" name="Artifact">
            <a:extLst>
              <a:ext uri="{FF2B5EF4-FFF2-40B4-BE49-F238E27FC236}">
                <a16:creationId xmlns:a16="http://schemas.microsoft.com/office/drawing/2014/main" id="{208F8AB6-5AAF-FF7C-13A4-5C486AACE4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51227" y="6164887"/>
            <a:ext cx="1104819" cy="448700"/>
          </a:xfrm>
          <a:prstGeom prst="rect">
            <a:avLst/>
          </a:prstGeom>
        </p:spPr>
      </p:pic>
      <p:sp>
        <p:nvSpPr>
          <p:cNvPr id="3" name="Footer Placeholder 2">
            <a:extLst>
              <a:ext uri="{FF2B5EF4-FFF2-40B4-BE49-F238E27FC236}">
                <a16:creationId xmlns:a16="http://schemas.microsoft.com/office/drawing/2014/main" id="{0C0064AD-9E39-4094-88ED-A19F28F59327}"/>
              </a:ext>
            </a:extLst>
          </p:cNvPr>
          <p:cNvSpPr>
            <a:spLocks noGrp="1"/>
          </p:cNvSpPr>
          <p:nvPr>
            <p:ph type="ftr" sz="quarter" idx="11"/>
          </p:nvPr>
        </p:nvSpPr>
        <p:spPr/>
        <p:txBody>
          <a:bodyPr/>
          <a:lstStyle/>
          <a:p>
            <a:r>
              <a:rPr lang="en-US">
                <a:ea typeface="Calibri"/>
                <a:cs typeface="Calibri"/>
              </a:rPr>
              <a:t>Flying Squirrel 3/3/25 Ryan D.</a:t>
            </a:r>
          </a:p>
        </p:txBody>
      </p:sp>
      <p:sp>
        <p:nvSpPr>
          <p:cNvPr id="7" name="Slide Number Placeholder 6">
            <a:extLst>
              <a:ext uri="{FF2B5EF4-FFF2-40B4-BE49-F238E27FC236}">
                <a16:creationId xmlns:a16="http://schemas.microsoft.com/office/drawing/2014/main" id="{642CF5F0-590F-4A01-8119-67F097B1C653}"/>
              </a:ext>
            </a:extLst>
          </p:cNvPr>
          <p:cNvSpPr>
            <a:spLocks noGrp="1"/>
          </p:cNvSpPr>
          <p:nvPr>
            <p:ph type="sldNum" sz="quarter" idx="12"/>
          </p:nvPr>
        </p:nvSpPr>
        <p:spPr/>
        <p:txBody>
          <a:bodyPr/>
          <a:lstStyle/>
          <a:p>
            <a:fld id="{175166F6-F931-CC42-835D-68601A0A43FB}" type="slidenum">
              <a:rPr lang="en-US" smtClean="0"/>
              <a:t>12</a:t>
            </a:fld>
            <a:endParaRPr lang="en-US"/>
          </a:p>
        </p:txBody>
      </p:sp>
      <p:sp>
        <p:nvSpPr>
          <p:cNvPr id="11" name="Footer Placeholder 12">
            <a:extLst>
              <a:ext uri="{FF2B5EF4-FFF2-40B4-BE49-F238E27FC236}">
                <a16:creationId xmlns:a16="http://schemas.microsoft.com/office/drawing/2014/main" id="{49E95D5A-56EA-F521-7CB3-35FA06E7EFE5}"/>
              </a:ext>
            </a:extLst>
          </p:cNvPr>
          <p:cNvSpPr txBox="1">
            <a:spLocks/>
          </p:cNvSpPr>
          <p:nvPr/>
        </p:nvSpPr>
        <p:spPr>
          <a:xfrm>
            <a:off x="7487160" y="6123601"/>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15: Anchor point validation</a:t>
            </a:r>
            <a:endParaRPr lang="en-US">
              <a:solidFill>
                <a:schemeClr val="tx1"/>
              </a:solidFill>
              <a:ea typeface="Calibri" panose="020F0502020204030204"/>
              <a:cs typeface="Calibri" panose="020F0502020204030204"/>
            </a:endParaRPr>
          </a:p>
        </p:txBody>
      </p:sp>
      <p:pic>
        <p:nvPicPr>
          <p:cNvPr id="10" name="Picture 9" descr="A drawing of a circle with a triangle and a triangle with numbers and a triangle&#10;&#10;AI-generated content may be incorrect.">
            <a:extLst>
              <a:ext uri="{FF2B5EF4-FFF2-40B4-BE49-F238E27FC236}">
                <a16:creationId xmlns:a16="http://schemas.microsoft.com/office/drawing/2014/main" id="{45A418BD-A44F-EAE9-64CD-9C2DB558A312}"/>
              </a:ext>
            </a:extLst>
          </p:cNvPr>
          <p:cNvPicPr>
            <a:picLocks noChangeAspect="1"/>
          </p:cNvPicPr>
          <p:nvPr/>
        </p:nvPicPr>
        <p:blipFill>
          <a:blip r:embed="rId5"/>
          <a:stretch>
            <a:fillRect/>
          </a:stretch>
        </p:blipFill>
        <p:spPr>
          <a:xfrm>
            <a:off x="6542714" y="2626179"/>
            <a:ext cx="4311305" cy="2986768"/>
          </a:xfrm>
          <a:prstGeom prst="rect">
            <a:avLst/>
          </a:prstGeom>
        </p:spPr>
      </p:pic>
      <p:pic>
        <p:nvPicPr>
          <p:cNvPr id="2" name="Artifact">
            <a:extLst>
              <a:ext uri="{FF2B5EF4-FFF2-40B4-BE49-F238E27FC236}">
                <a16:creationId xmlns:a16="http://schemas.microsoft.com/office/drawing/2014/main" id="{1FB75F57-69C0-BBFD-87A9-0817AFA12AF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80420" y="3012142"/>
            <a:ext cx="4622800" cy="3860800"/>
          </a:xfrm>
          <a:prstGeom prst="rect">
            <a:avLst/>
          </a:prstGeom>
        </p:spPr>
      </p:pic>
    </p:spTree>
    <p:extLst>
      <p:ext uri="{BB962C8B-B14F-4D97-AF65-F5344CB8AC3E}">
        <p14:creationId xmlns:p14="http://schemas.microsoft.com/office/powerpoint/2010/main" val="1656229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tifact">
            <a:extLst>
              <a:ext uri="{FF2B5EF4-FFF2-40B4-BE49-F238E27FC236}">
                <a16:creationId xmlns:a16="http://schemas.microsoft.com/office/drawing/2014/main" id="{1FB75F57-69C0-BBFD-87A9-0817AFA12A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420" y="3028017"/>
            <a:ext cx="4622800" cy="3860800"/>
          </a:xfrm>
          <a:prstGeom prst="rect">
            <a:avLst/>
          </a:prstGeom>
        </p:spPr>
      </p:pic>
      <p:pic>
        <p:nvPicPr>
          <p:cNvPr id="5" name="Artifact">
            <a:extLst>
              <a:ext uri="{FF2B5EF4-FFF2-40B4-BE49-F238E27FC236}">
                <a16:creationId xmlns:a16="http://schemas.microsoft.com/office/drawing/2014/main" id="{B64E9A23-E433-B87E-72BF-5B0490064F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sp>
        <p:nvSpPr>
          <p:cNvPr id="14" name="H1">
            <a:extLst>
              <a:ext uri="{FF2B5EF4-FFF2-40B4-BE49-F238E27FC236}">
                <a16:creationId xmlns:a16="http://schemas.microsoft.com/office/drawing/2014/main" id="{F629C7A2-9123-4E37-6C06-5FA47777F407}"/>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panose="020B0604020202020204" pitchFamily="34" charset="0"/>
              </a:rPr>
              <a:t>Engineering Calculations</a:t>
            </a:r>
          </a:p>
        </p:txBody>
      </p:sp>
      <p:sp>
        <p:nvSpPr>
          <p:cNvPr id="4" name="H2">
            <a:extLst>
              <a:ext uri="{FF2B5EF4-FFF2-40B4-BE49-F238E27FC236}">
                <a16:creationId xmlns:a16="http://schemas.microsoft.com/office/drawing/2014/main" id="{32F7E302-1AF7-9844-E889-E0493806B7C9}"/>
              </a:ext>
            </a:extLst>
          </p:cNvPr>
          <p:cNvSpPr txBox="1"/>
          <p:nvPr/>
        </p:nvSpPr>
        <p:spPr>
          <a:xfrm>
            <a:off x="725671" y="1968089"/>
            <a:ext cx="6105292" cy="492443"/>
          </a:xfrm>
          <a:prstGeom prst="rect">
            <a:avLst/>
          </a:prstGeom>
          <a:noFill/>
        </p:spPr>
        <p:txBody>
          <a:bodyPr wrap="square" lIns="91440" tIns="45720" rIns="91440" bIns="45720" anchor="t">
            <a:spAutoFit/>
          </a:bodyPr>
          <a:lstStyle/>
          <a:p>
            <a:pPr>
              <a:spcAft>
                <a:spcPts val="600"/>
              </a:spcAft>
            </a:pPr>
            <a:r>
              <a:rPr lang="en-US" sz="2600">
                <a:solidFill>
                  <a:srgbClr val="0066B3"/>
                </a:solidFill>
                <a:latin typeface="Arial"/>
                <a:cs typeface="Arial"/>
              </a:rPr>
              <a:t>Minimum Tension in Cables</a:t>
            </a:r>
            <a:endParaRPr lang="en-US" sz="2600">
              <a:solidFill>
                <a:srgbClr val="0066B3"/>
              </a:solidFill>
              <a:latin typeface="Arial" panose="020B0604020202020204" pitchFamily="34" charset="0"/>
              <a:cs typeface="Arial" panose="020B0604020202020204" pitchFamily="34" charset="0"/>
            </a:endParaRPr>
          </a:p>
        </p:txBody>
      </p:sp>
      <p:sp>
        <p:nvSpPr>
          <p:cNvPr id="8" name="P">
            <a:extLst>
              <a:ext uri="{FF2B5EF4-FFF2-40B4-BE49-F238E27FC236}">
                <a16:creationId xmlns:a16="http://schemas.microsoft.com/office/drawing/2014/main" id="{F8EF36EB-CB8F-CE0A-7EF0-E09382E40D11}"/>
              </a:ext>
            </a:extLst>
          </p:cNvPr>
          <p:cNvSpPr txBox="1"/>
          <p:nvPr/>
        </p:nvSpPr>
        <p:spPr>
          <a:xfrm>
            <a:off x="738237" y="2443587"/>
            <a:ext cx="4937896" cy="3247043"/>
          </a:xfrm>
          <a:prstGeom prst="rect">
            <a:avLst/>
          </a:prstGeom>
          <a:noFill/>
        </p:spPr>
        <p:txBody>
          <a:bodyPr wrap="square" lIns="91440" tIns="45720" rIns="91440" bIns="45720" anchor="t">
            <a:spAutoFit/>
          </a:bodyPr>
          <a:lstStyle/>
          <a:p>
            <a:pPr>
              <a:spcAft>
                <a:spcPts val="600"/>
              </a:spcAft>
            </a:pPr>
            <a:r>
              <a:rPr lang="en-US">
                <a:solidFill>
                  <a:srgbClr val="003466"/>
                </a:solidFill>
                <a:latin typeface="Arial"/>
                <a:cs typeface="Arial"/>
              </a:rPr>
              <a:t>Assuming</a:t>
            </a:r>
            <a:r>
              <a:rPr lang="en-US" sz="1800">
                <a:solidFill>
                  <a:srgbClr val="003466"/>
                </a:solidFill>
                <a:latin typeface="Arial"/>
                <a:cs typeface="Arial"/>
              </a:rPr>
              <a:t> </a:t>
            </a:r>
            <a:r>
              <a:rPr lang="en-US">
                <a:solidFill>
                  <a:srgbClr val="003466"/>
                </a:solidFill>
                <a:latin typeface="Arial"/>
                <a:cs typeface="Arial"/>
              </a:rPr>
              <a:t>cable is clamped 12 inches away from device.</a:t>
            </a:r>
          </a:p>
          <a:p>
            <a:pPr>
              <a:spcAft>
                <a:spcPts val="600"/>
              </a:spcAft>
            </a:pPr>
            <a:r>
              <a:rPr lang="en-US">
                <a:solidFill>
                  <a:srgbClr val="003466"/>
                </a:solidFill>
                <a:latin typeface="Arial"/>
                <a:cs typeface="Arial"/>
              </a:rPr>
              <a:t>Equation ∑MA=0 can be used for 2 cases</a:t>
            </a:r>
          </a:p>
          <a:p>
            <a:pPr marL="285750" indent="-285750">
              <a:spcAft>
                <a:spcPts val="600"/>
              </a:spcAft>
              <a:buFont typeface="Arial"/>
              <a:buChar char="•"/>
            </a:pPr>
            <a:r>
              <a:rPr lang="en-US">
                <a:solidFill>
                  <a:srgbClr val="003466"/>
                </a:solidFill>
                <a:latin typeface="Arial"/>
                <a:cs typeface="Arial"/>
              </a:rPr>
              <a:t>Cables attach at top and bottom</a:t>
            </a:r>
          </a:p>
          <a:p>
            <a:pPr algn="ctr">
              <a:buFont typeface="Arial"/>
              <a:buChar char="•"/>
            </a:pPr>
            <a:r>
              <a:rPr lang="en-US">
                <a:solidFill>
                  <a:srgbClr val="003466"/>
                </a:solidFill>
                <a:latin typeface="Arial"/>
                <a:ea typeface="+mn-lt"/>
                <a:cs typeface="Arial"/>
              </a:rPr>
              <a:t>∑MA=0: </a:t>
            </a:r>
            <a:r>
              <a:rPr lang="en-US" err="1">
                <a:solidFill>
                  <a:srgbClr val="003466"/>
                </a:solidFill>
                <a:latin typeface="Arial"/>
                <a:ea typeface="+mn-lt"/>
                <a:cs typeface="Arial"/>
              </a:rPr>
              <a:t>TxL+FxL</a:t>
            </a:r>
            <a:r>
              <a:rPr lang="en-US">
                <a:solidFill>
                  <a:srgbClr val="003466"/>
                </a:solidFill>
                <a:latin typeface="Arial"/>
                <a:ea typeface="+mn-lt"/>
                <a:cs typeface="Arial"/>
              </a:rPr>
              <a:t>=0</a:t>
            </a:r>
            <a:endParaRPr lang="en-US">
              <a:solidFill>
                <a:srgbClr val="003466"/>
              </a:solidFill>
              <a:latin typeface="Arial"/>
              <a:cs typeface="Arial"/>
            </a:endParaRPr>
          </a:p>
          <a:p>
            <a:pPr algn="ctr">
              <a:buFont typeface="Arial"/>
              <a:buChar char="•"/>
            </a:pPr>
            <a:r>
              <a:rPr lang="en-US" b="1">
                <a:solidFill>
                  <a:srgbClr val="003466"/>
                </a:solidFill>
                <a:latin typeface="Arial"/>
                <a:ea typeface="+mn-lt"/>
                <a:cs typeface="+mn-lt"/>
              </a:rPr>
              <a:t>T=2.2lbs</a:t>
            </a:r>
            <a:endParaRPr lang="en-US" b="1">
              <a:solidFill>
                <a:srgbClr val="003466"/>
              </a:solidFill>
              <a:latin typeface="Arial"/>
              <a:ea typeface="Calibri"/>
              <a:cs typeface="Calibri"/>
            </a:endParaRPr>
          </a:p>
          <a:p>
            <a:pPr>
              <a:buFont typeface="Arial"/>
              <a:buChar char="•"/>
            </a:pPr>
            <a:r>
              <a:rPr lang="en-US">
                <a:solidFill>
                  <a:srgbClr val="003466"/>
                </a:solidFill>
                <a:latin typeface="Arial"/>
                <a:ea typeface="Calibri"/>
                <a:cs typeface="Calibri"/>
              </a:rPr>
              <a:t> Cables only attached to top</a:t>
            </a:r>
          </a:p>
          <a:p>
            <a:pPr marL="285750" indent="-285750" algn="ctr">
              <a:spcAft>
                <a:spcPts val="600"/>
              </a:spcAft>
              <a:buFont typeface="Arial"/>
              <a:buChar char="•"/>
            </a:pPr>
            <a:r>
              <a:rPr lang="en-US">
                <a:solidFill>
                  <a:srgbClr val="003466"/>
                </a:solidFill>
                <a:latin typeface="Arial"/>
                <a:cs typeface="Arial"/>
              </a:rPr>
              <a:t>∑MA=0: </a:t>
            </a:r>
            <a:r>
              <a:rPr lang="en-US" err="1">
                <a:solidFill>
                  <a:srgbClr val="003466"/>
                </a:solidFill>
                <a:latin typeface="Arial"/>
                <a:cs typeface="Arial"/>
              </a:rPr>
              <a:t>TxL+FxL</a:t>
            </a:r>
            <a:r>
              <a:rPr lang="en-US">
                <a:solidFill>
                  <a:srgbClr val="003466"/>
                </a:solidFill>
                <a:latin typeface="Arial"/>
                <a:cs typeface="Arial"/>
              </a:rPr>
              <a:t>=0</a:t>
            </a:r>
          </a:p>
          <a:p>
            <a:pPr marL="285750" indent="-285750" algn="ctr">
              <a:spcAft>
                <a:spcPts val="600"/>
              </a:spcAft>
              <a:buFont typeface="Arial"/>
              <a:buChar char="•"/>
            </a:pPr>
            <a:r>
              <a:rPr lang="en-US" b="1">
                <a:solidFill>
                  <a:srgbClr val="003466"/>
                </a:solidFill>
                <a:latin typeface="Arial"/>
                <a:cs typeface="Arial"/>
              </a:rPr>
              <a:t>T=2.2lbs</a:t>
            </a:r>
            <a:endParaRPr lang="en-US" b="1">
              <a:solidFill>
                <a:srgbClr val="003466"/>
              </a:solidFill>
              <a:latin typeface="Arial"/>
              <a:ea typeface="Calibri" panose="020F0502020204030204"/>
              <a:cs typeface="Calibri" panose="020F0502020204030204"/>
            </a:endParaRPr>
          </a:p>
          <a:p>
            <a:pPr marL="285750" indent="-285750">
              <a:spcAft>
                <a:spcPts val="600"/>
              </a:spcAft>
              <a:buFont typeface="Arial"/>
              <a:buChar char="•"/>
            </a:pPr>
            <a:endParaRPr lang="en-US">
              <a:solidFill>
                <a:srgbClr val="003466"/>
              </a:solidFill>
              <a:latin typeface="Arial"/>
              <a:cs typeface="Arial"/>
            </a:endParaRPr>
          </a:p>
        </p:txBody>
      </p:sp>
      <p:cxnSp>
        <p:nvCxnSpPr>
          <p:cNvPr id="25" name="Artifact">
            <a:extLst>
              <a:ext uri="{FF2B5EF4-FFF2-40B4-BE49-F238E27FC236}">
                <a16:creationId xmlns:a16="http://schemas.microsoft.com/office/drawing/2014/main" id="{E4D648AA-856D-374D-F8B8-F5D0B2000F0A}"/>
              </a:ext>
              <a:ext uri="{C183D7F6-B498-43B3-948B-1728B52AA6E4}">
                <adec:decorative xmlns:adec="http://schemas.microsoft.com/office/drawing/2017/decorative" val="1"/>
              </a:ext>
            </a:extLst>
          </p:cNvPr>
          <p:cNvCxnSpPr/>
          <p:nvPr/>
        </p:nvCxnSpPr>
        <p:spPr>
          <a:xfrm>
            <a:off x="6096000" y="2153214"/>
            <a:ext cx="0" cy="4126257"/>
          </a:xfrm>
          <a:prstGeom prst="line">
            <a:avLst/>
          </a:prstGeom>
          <a:ln>
            <a:solidFill>
              <a:srgbClr val="0066B3"/>
            </a:solidFill>
          </a:ln>
        </p:spPr>
        <p:style>
          <a:lnRef idx="1">
            <a:schemeClr val="accent1"/>
          </a:lnRef>
          <a:fillRef idx="0">
            <a:schemeClr val="accent1"/>
          </a:fillRef>
          <a:effectRef idx="0">
            <a:schemeClr val="accent1"/>
          </a:effectRef>
          <a:fontRef idx="minor">
            <a:schemeClr val="tx1"/>
          </a:fontRef>
        </p:style>
      </p:cxnSp>
      <p:sp>
        <p:nvSpPr>
          <p:cNvPr id="12" name="H2">
            <a:extLst>
              <a:ext uri="{FF2B5EF4-FFF2-40B4-BE49-F238E27FC236}">
                <a16:creationId xmlns:a16="http://schemas.microsoft.com/office/drawing/2014/main" id="{BA898778-68C7-D386-6D9E-FA3B894B6E3C}"/>
              </a:ext>
            </a:extLst>
          </p:cNvPr>
          <p:cNvSpPr txBox="1"/>
          <p:nvPr/>
        </p:nvSpPr>
        <p:spPr>
          <a:xfrm>
            <a:off x="6669271" y="1968089"/>
            <a:ext cx="6105292" cy="492443"/>
          </a:xfrm>
          <a:prstGeom prst="rect">
            <a:avLst/>
          </a:prstGeom>
          <a:noFill/>
        </p:spPr>
        <p:txBody>
          <a:bodyPr wrap="square" lIns="91440" tIns="45720" rIns="91440" bIns="45720" anchor="t">
            <a:spAutoFit/>
          </a:bodyPr>
          <a:lstStyle/>
          <a:p>
            <a:pPr marL="0" indent="0">
              <a:lnSpc>
                <a:spcPct val="100000"/>
              </a:lnSpc>
              <a:spcBef>
                <a:spcPts val="0"/>
              </a:spcBef>
              <a:spcAft>
                <a:spcPts val="600"/>
              </a:spcAft>
              <a:buFont typeface="Arial" panose="020B0604020202020204" pitchFamily="34" charset="0"/>
              <a:buNone/>
            </a:pPr>
            <a:r>
              <a:rPr lang="en-US" sz="2600">
                <a:solidFill>
                  <a:srgbClr val="0066B3"/>
                </a:solidFill>
                <a:latin typeface="Arial"/>
                <a:cs typeface="Arial"/>
              </a:rPr>
              <a:t>Validation</a:t>
            </a:r>
            <a:endParaRPr lang="en-US" sz="2600">
              <a:solidFill>
                <a:srgbClr val="0066B3"/>
              </a:solidFill>
              <a:latin typeface="Arial" panose="020B0604020202020204" pitchFamily="34" charset="0"/>
              <a:cs typeface="Arial" panose="020B0604020202020204" pitchFamily="34" charset="0"/>
            </a:endParaRPr>
          </a:p>
        </p:txBody>
      </p:sp>
      <p:sp>
        <p:nvSpPr>
          <p:cNvPr id="13" name="P">
            <a:extLst>
              <a:ext uri="{FF2B5EF4-FFF2-40B4-BE49-F238E27FC236}">
                <a16:creationId xmlns:a16="http://schemas.microsoft.com/office/drawing/2014/main" id="{03D1C001-2F37-67C1-D6D3-56BB48546508}"/>
              </a:ext>
            </a:extLst>
          </p:cNvPr>
          <p:cNvSpPr txBox="1"/>
          <p:nvPr/>
        </p:nvSpPr>
        <p:spPr>
          <a:xfrm>
            <a:off x="6681837" y="2443587"/>
            <a:ext cx="4937896" cy="369332"/>
          </a:xfrm>
          <a:prstGeom prst="rect">
            <a:avLst/>
          </a:prstGeom>
          <a:noFill/>
        </p:spPr>
        <p:txBody>
          <a:bodyPr wrap="square" lIns="91440" tIns="45720" rIns="91440" bIns="45720" anchor="t">
            <a:spAutoFit/>
          </a:bodyPr>
          <a:lstStyle/>
          <a:p>
            <a:pPr marL="0" indent="0">
              <a:lnSpc>
                <a:spcPct val="100000"/>
              </a:lnSpc>
              <a:spcBef>
                <a:spcPts val="0"/>
              </a:spcBef>
              <a:spcAft>
                <a:spcPts val="600"/>
              </a:spcAft>
              <a:buNone/>
            </a:pPr>
            <a:r>
              <a:rPr lang="en-US" sz="1800">
                <a:solidFill>
                  <a:srgbClr val="003466"/>
                </a:solidFill>
                <a:latin typeface="Arial"/>
                <a:cs typeface="Arial"/>
              </a:rPr>
              <a:t> </a:t>
            </a:r>
            <a:endParaRPr lang="en-US" sz="1800">
              <a:solidFill>
                <a:srgbClr val="182752"/>
              </a:solidFill>
              <a:latin typeface="Arial"/>
              <a:cs typeface="Arial"/>
            </a:endParaRPr>
          </a:p>
        </p:txBody>
      </p:sp>
      <p:pic>
        <p:nvPicPr>
          <p:cNvPr id="6" name="Artifact">
            <a:extLst>
              <a:ext uri="{FF2B5EF4-FFF2-40B4-BE49-F238E27FC236}">
                <a16:creationId xmlns:a16="http://schemas.microsoft.com/office/drawing/2014/main" id="{208F8AB6-5AAF-FF7C-13A4-5C486AACE41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3" name="Footer Placeholder 2">
            <a:extLst>
              <a:ext uri="{FF2B5EF4-FFF2-40B4-BE49-F238E27FC236}">
                <a16:creationId xmlns:a16="http://schemas.microsoft.com/office/drawing/2014/main" id="{0C0064AD-9E39-4094-88ED-A19F28F59327}"/>
              </a:ext>
            </a:extLst>
          </p:cNvPr>
          <p:cNvSpPr>
            <a:spLocks noGrp="1"/>
          </p:cNvSpPr>
          <p:nvPr>
            <p:ph type="ftr" sz="quarter" idx="11"/>
          </p:nvPr>
        </p:nvSpPr>
        <p:spPr/>
        <p:txBody>
          <a:bodyPr/>
          <a:lstStyle/>
          <a:p>
            <a:r>
              <a:rPr lang="en-US"/>
              <a:t>Flying Squirrel 3/3/25 Justin J.</a:t>
            </a:r>
          </a:p>
        </p:txBody>
      </p:sp>
      <p:sp>
        <p:nvSpPr>
          <p:cNvPr id="7" name="Slide Number Placeholder 6">
            <a:extLst>
              <a:ext uri="{FF2B5EF4-FFF2-40B4-BE49-F238E27FC236}">
                <a16:creationId xmlns:a16="http://schemas.microsoft.com/office/drawing/2014/main" id="{642CF5F0-590F-4A01-8119-67F097B1C653}"/>
              </a:ext>
            </a:extLst>
          </p:cNvPr>
          <p:cNvSpPr>
            <a:spLocks noGrp="1"/>
          </p:cNvSpPr>
          <p:nvPr>
            <p:ph type="sldNum" sz="quarter" idx="12"/>
          </p:nvPr>
        </p:nvSpPr>
        <p:spPr/>
        <p:txBody>
          <a:bodyPr/>
          <a:lstStyle/>
          <a:p>
            <a:fld id="{175166F6-F931-CC42-835D-68601A0A43FB}" type="slidenum">
              <a:rPr lang="en-US" smtClean="0"/>
              <a:t>13</a:t>
            </a:fld>
            <a:endParaRPr lang="en-US"/>
          </a:p>
        </p:txBody>
      </p:sp>
      <p:pic>
        <p:nvPicPr>
          <p:cNvPr id="9" name="Picture 8" descr="A drawing of a letter&#10;&#10;AI-generated content may be incorrect.">
            <a:extLst>
              <a:ext uri="{FF2B5EF4-FFF2-40B4-BE49-F238E27FC236}">
                <a16:creationId xmlns:a16="http://schemas.microsoft.com/office/drawing/2014/main" id="{8DF74D9E-DEC6-BBC1-6B89-23E713A795FE}"/>
              </a:ext>
            </a:extLst>
          </p:cNvPr>
          <p:cNvPicPr>
            <a:picLocks noChangeAspect="1"/>
          </p:cNvPicPr>
          <p:nvPr/>
        </p:nvPicPr>
        <p:blipFill>
          <a:blip r:embed="rId6"/>
          <a:stretch>
            <a:fillRect/>
          </a:stretch>
        </p:blipFill>
        <p:spPr>
          <a:xfrm>
            <a:off x="6665434" y="2816884"/>
            <a:ext cx="3044945" cy="2949516"/>
          </a:xfrm>
          <a:prstGeom prst="rect">
            <a:avLst/>
          </a:prstGeom>
        </p:spPr>
      </p:pic>
      <p:sp>
        <p:nvSpPr>
          <p:cNvPr id="11" name="Footer Placeholder 12">
            <a:extLst>
              <a:ext uri="{FF2B5EF4-FFF2-40B4-BE49-F238E27FC236}">
                <a16:creationId xmlns:a16="http://schemas.microsoft.com/office/drawing/2014/main" id="{9ECE95DF-C150-3E1D-11CC-2C4BEE92D4E2}"/>
              </a:ext>
            </a:extLst>
          </p:cNvPr>
          <p:cNvSpPr txBox="1">
            <a:spLocks/>
          </p:cNvSpPr>
          <p:nvPr/>
        </p:nvSpPr>
        <p:spPr>
          <a:xfrm>
            <a:off x="7393472" y="5979945"/>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16: FBD validation</a:t>
            </a:r>
            <a:endParaRPr lang="en-US">
              <a:solidFill>
                <a:schemeClr val="tx1"/>
              </a:solidFill>
              <a:ea typeface="Calibri" panose="020F0502020204030204"/>
              <a:cs typeface="Calibri" panose="020F0502020204030204"/>
            </a:endParaRPr>
          </a:p>
        </p:txBody>
      </p:sp>
    </p:spTree>
    <p:extLst>
      <p:ext uri="{BB962C8B-B14F-4D97-AF65-F5344CB8AC3E}">
        <p14:creationId xmlns:p14="http://schemas.microsoft.com/office/powerpoint/2010/main" val="1575519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aper with math equations and numbers&#10;&#10;AI-generated content may be incorrect.">
            <a:extLst>
              <a:ext uri="{FF2B5EF4-FFF2-40B4-BE49-F238E27FC236}">
                <a16:creationId xmlns:a16="http://schemas.microsoft.com/office/drawing/2014/main" id="{B498434A-FCFD-DF04-024A-8CB9CDB605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6000"/>
                    </a14:imgEffect>
                  </a14:imgLayer>
                </a14:imgProps>
              </a:ext>
            </a:extLst>
          </a:blip>
          <a:srcRect l="17328"/>
          <a:stretch/>
        </p:blipFill>
        <p:spPr>
          <a:xfrm>
            <a:off x="6272623" y="1752321"/>
            <a:ext cx="3759002" cy="4582595"/>
          </a:xfrm>
          <a:prstGeom prst="rect">
            <a:avLst/>
          </a:prstGeom>
        </p:spPr>
      </p:pic>
      <p:pic>
        <p:nvPicPr>
          <p:cNvPr id="2" name="Artifact">
            <a:extLst>
              <a:ext uri="{FF2B5EF4-FFF2-40B4-BE49-F238E27FC236}">
                <a16:creationId xmlns:a16="http://schemas.microsoft.com/office/drawing/2014/main" id="{1FB75F57-69C0-BBFD-87A9-0817AFA12A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0420" y="3012142"/>
            <a:ext cx="4622800" cy="3860800"/>
          </a:xfrm>
          <a:prstGeom prst="rect">
            <a:avLst/>
          </a:prstGeom>
        </p:spPr>
      </p:pic>
      <p:pic>
        <p:nvPicPr>
          <p:cNvPr id="5" name="Artifact">
            <a:extLst>
              <a:ext uri="{FF2B5EF4-FFF2-40B4-BE49-F238E27FC236}">
                <a16:creationId xmlns:a16="http://schemas.microsoft.com/office/drawing/2014/main" id="{B64E9A23-E433-B87E-72BF-5B0490064F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3187700" cy="2628900"/>
          </a:xfrm>
          <a:prstGeom prst="rect">
            <a:avLst/>
          </a:prstGeom>
        </p:spPr>
      </p:pic>
      <p:sp>
        <p:nvSpPr>
          <p:cNvPr id="14" name="H1">
            <a:extLst>
              <a:ext uri="{FF2B5EF4-FFF2-40B4-BE49-F238E27FC236}">
                <a16:creationId xmlns:a16="http://schemas.microsoft.com/office/drawing/2014/main" id="{F629C7A2-9123-4E37-6C06-5FA47777F407}"/>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panose="020B0604020202020204" pitchFamily="34" charset="0"/>
              </a:rPr>
              <a:t>Engineering Calculations</a:t>
            </a:r>
          </a:p>
        </p:txBody>
      </p:sp>
      <p:sp>
        <p:nvSpPr>
          <p:cNvPr id="4" name="H2">
            <a:extLst>
              <a:ext uri="{FF2B5EF4-FFF2-40B4-BE49-F238E27FC236}">
                <a16:creationId xmlns:a16="http://schemas.microsoft.com/office/drawing/2014/main" id="{32F7E302-1AF7-9844-E889-E0493806B7C9}"/>
              </a:ext>
            </a:extLst>
          </p:cNvPr>
          <p:cNvSpPr txBox="1"/>
          <p:nvPr/>
        </p:nvSpPr>
        <p:spPr>
          <a:xfrm>
            <a:off x="725671" y="1968089"/>
            <a:ext cx="6105292" cy="492443"/>
          </a:xfrm>
          <a:prstGeom prst="rect">
            <a:avLst/>
          </a:prstGeom>
          <a:noFill/>
        </p:spPr>
        <p:txBody>
          <a:bodyPr wrap="square">
            <a:spAutoFit/>
          </a:bodyPr>
          <a:lstStyle/>
          <a:p>
            <a:pPr marL="0" indent="0">
              <a:lnSpc>
                <a:spcPct val="100000"/>
              </a:lnSpc>
              <a:spcBef>
                <a:spcPts val="0"/>
              </a:spcBef>
              <a:spcAft>
                <a:spcPts val="600"/>
              </a:spcAft>
              <a:buFont typeface="Arial" panose="020B0604020202020204" pitchFamily="34" charset="0"/>
              <a:buNone/>
            </a:pPr>
            <a:r>
              <a:rPr lang="en-US" sz="2600">
                <a:solidFill>
                  <a:srgbClr val="0066B3"/>
                </a:solidFill>
                <a:latin typeface="Arial" panose="020B0604020202020204" pitchFamily="34" charset="0"/>
                <a:cs typeface="Arial" panose="020B0604020202020204" pitchFamily="34" charset="0"/>
              </a:rPr>
              <a:t>Downward Force From Wires</a:t>
            </a:r>
          </a:p>
        </p:txBody>
      </p:sp>
      <p:cxnSp>
        <p:nvCxnSpPr>
          <p:cNvPr id="25" name="Artifact">
            <a:extLst>
              <a:ext uri="{FF2B5EF4-FFF2-40B4-BE49-F238E27FC236}">
                <a16:creationId xmlns:a16="http://schemas.microsoft.com/office/drawing/2014/main" id="{E4D648AA-856D-374D-F8B8-F5D0B2000F0A}"/>
              </a:ext>
              <a:ext uri="{C183D7F6-B498-43B3-948B-1728B52AA6E4}">
                <adec:decorative xmlns:adec="http://schemas.microsoft.com/office/drawing/2017/decorative" val="1"/>
              </a:ext>
            </a:extLst>
          </p:cNvPr>
          <p:cNvCxnSpPr/>
          <p:nvPr/>
        </p:nvCxnSpPr>
        <p:spPr>
          <a:xfrm>
            <a:off x="6096000" y="2153214"/>
            <a:ext cx="0" cy="4126257"/>
          </a:xfrm>
          <a:prstGeom prst="line">
            <a:avLst/>
          </a:prstGeom>
          <a:ln>
            <a:solidFill>
              <a:srgbClr val="0066B3"/>
            </a:solidFill>
          </a:ln>
        </p:spPr>
        <p:style>
          <a:lnRef idx="1">
            <a:schemeClr val="accent1"/>
          </a:lnRef>
          <a:fillRef idx="0">
            <a:schemeClr val="accent1"/>
          </a:fillRef>
          <a:effectRef idx="0">
            <a:schemeClr val="accent1"/>
          </a:effectRef>
          <a:fontRef idx="minor">
            <a:schemeClr val="tx1"/>
          </a:fontRef>
        </p:style>
      </p:cxnSp>
      <p:sp>
        <p:nvSpPr>
          <p:cNvPr id="12" name="H2">
            <a:extLst>
              <a:ext uri="{FF2B5EF4-FFF2-40B4-BE49-F238E27FC236}">
                <a16:creationId xmlns:a16="http://schemas.microsoft.com/office/drawing/2014/main" id="{BA898778-68C7-D386-6D9E-FA3B894B6E3C}"/>
              </a:ext>
            </a:extLst>
          </p:cNvPr>
          <p:cNvSpPr txBox="1"/>
          <p:nvPr/>
        </p:nvSpPr>
        <p:spPr>
          <a:xfrm>
            <a:off x="6839600" y="1313665"/>
            <a:ext cx="6105292" cy="492443"/>
          </a:xfrm>
          <a:prstGeom prst="rect">
            <a:avLst/>
          </a:prstGeom>
          <a:noFill/>
        </p:spPr>
        <p:txBody>
          <a:bodyPr wrap="square" lIns="91440" tIns="45720" rIns="91440" bIns="45720" anchor="t">
            <a:spAutoFit/>
          </a:bodyPr>
          <a:lstStyle/>
          <a:p>
            <a:pPr marL="0" indent="0">
              <a:lnSpc>
                <a:spcPct val="100000"/>
              </a:lnSpc>
              <a:spcBef>
                <a:spcPts val="0"/>
              </a:spcBef>
              <a:spcAft>
                <a:spcPts val="600"/>
              </a:spcAft>
              <a:buFont typeface="Arial" panose="020B0604020202020204" pitchFamily="34" charset="0"/>
              <a:buNone/>
            </a:pPr>
            <a:r>
              <a:rPr lang="en-US" sz="2600">
                <a:solidFill>
                  <a:srgbClr val="0066B3"/>
                </a:solidFill>
                <a:latin typeface="Arial"/>
                <a:cs typeface="Arial"/>
              </a:rPr>
              <a:t>Validation</a:t>
            </a:r>
            <a:endParaRPr lang="en-US" sz="2600">
              <a:solidFill>
                <a:srgbClr val="0066B3"/>
              </a:solidFill>
              <a:latin typeface="Arial" panose="020B0604020202020204" pitchFamily="34" charset="0"/>
              <a:cs typeface="Arial" panose="020B0604020202020204" pitchFamily="34" charset="0"/>
            </a:endParaRPr>
          </a:p>
        </p:txBody>
      </p:sp>
      <p:pic>
        <p:nvPicPr>
          <p:cNvPr id="6" name="Artifact">
            <a:extLst>
              <a:ext uri="{FF2B5EF4-FFF2-40B4-BE49-F238E27FC236}">
                <a16:creationId xmlns:a16="http://schemas.microsoft.com/office/drawing/2014/main" id="{208F8AB6-5AAF-FF7C-13A4-5C486AACE41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851227" y="6164887"/>
            <a:ext cx="1104819" cy="448700"/>
          </a:xfrm>
          <a:prstGeom prst="rect">
            <a:avLst/>
          </a:prstGeom>
        </p:spPr>
      </p:pic>
      <p:sp>
        <p:nvSpPr>
          <p:cNvPr id="3" name="Footer Placeholder 2">
            <a:extLst>
              <a:ext uri="{FF2B5EF4-FFF2-40B4-BE49-F238E27FC236}">
                <a16:creationId xmlns:a16="http://schemas.microsoft.com/office/drawing/2014/main" id="{0C0064AD-9E39-4094-88ED-A19F28F59327}"/>
              </a:ext>
            </a:extLst>
          </p:cNvPr>
          <p:cNvSpPr>
            <a:spLocks noGrp="1"/>
          </p:cNvSpPr>
          <p:nvPr>
            <p:ph type="ftr" sz="quarter" idx="11"/>
          </p:nvPr>
        </p:nvSpPr>
        <p:spPr/>
        <p:txBody>
          <a:bodyPr/>
          <a:lstStyle/>
          <a:p>
            <a:r>
              <a:rPr lang="en-US">
                <a:ea typeface="Calibri"/>
                <a:cs typeface="Calibri"/>
              </a:rPr>
              <a:t>Flying Squirrel 3/3/25</a:t>
            </a:r>
            <a:endParaRPr lang="en-US"/>
          </a:p>
          <a:p>
            <a:r>
              <a:rPr lang="en-US"/>
              <a:t>Owen K.</a:t>
            </a:r>
            <a:endParaRPr lang="en-US">
              <a:ea typeface="Calibri"/>
              <a:cs typeface="Calibri"/>
            </a:endParaRPr>
          </a:p>
        </p:txBody>
      </p:sp>
      <p:sp>
        <p:nvSpPr>
          <p:cNvPr id="7" name="Slide Number Placeholder 6">
            <a:extLst>
              <a:ext uri="{FF2B5EF4-FFF2-40B4-BE49-F238E27FC236}">
                <a16:creationId xmlns:a16="http://schemas.microsoft.com/office/drawing/2014/main" id="{642CF5F0-590F-4A01-8119-67F097B1C653}"/>
              </a:ext>
            </a:extLst>
          </p:cNvPr>
          <p:cNvSpPr>
            <a:spLocks noGrp="1"/>
          </p:cNvSpPr>
          <p:nvPr>
            <p:ph type="sldNum" sz="quarter" idx="12"/>
          </p:nvPr>
        </p:nvSpPr>
        <p:spPr/>
        <p:txBody>
          <a:bodyPr/>
          <a:lstStyle/>
          <a:p>
            <a:fld id="{175166F6-F931-CC42-835D-68601A0A43FB}" type="slidenum">
              <a:rPr lang="en-US" smtClean="0"/>
              <a:t>14</a:t>
            </a:fld>
            <a:endParaRPr lang="en-US"/>
          </a:p>
        </p:txBody>
      </p:sp>
      <p:sp>
        <p:nvSpPr>
          <p:cNvPr id="15" name="P">
            <a:extLst>
              <a:ext uri="{FF2B5EF4-FFF2-40B4-BE49-F238E27FC236}">
                <a16:creationId xmlns:a16="http://schemas.microsoft.com/office/drawing/2014/main" id="{5044DC54-257A-D9E1-0CDC-764F09FB0149}"/>
              </a:ext>
            </a:extLst>
          </p:cNvPr>
          <p:cNvSpPr txBox="1"/>
          <p:nvPr/>
        </p:nvSpPr>
        <p:spPr>
          <a:xfrm>
            <a:off x="738237" y="2443587"/>
            <a:ext cx="4937896" cy="4108817"/>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US" sz="1800">
                <a:solidFill>
                  <a:srgbClr val="003466"/>
                </a:solidFill>
                <a:latin typeface="Arial"/>
                <a:cs typeface="Arial"/>
              </a:rPr>
              <a:t>y</a:t>
            </a:r>
            <a:r>
              <a:rPr lang="en-US">
                <a:solidFill>
                  <a:srgbClr val="003466"/>
                </a:solidFill>
                <a:latin typeface="Arial"/>
                <a:cs typeface="Arial"/>
              </a:rPr>
              <a:t>= height difference between robot attachment pt and anchor attachment pt</a:t>
            </a:r>
          </a:p>
          <a:p>
            <a:pPr marL="285750" indent="-285750">
              <a:spcAft>
                <a:spcPts val="600"/>
              </a:spcAft>
              <a:buFont typeface="Arial" panose="020B0604020202020204" pitchFamily="34" charset="0"/>
              <a:buChar char="•"/>
            </a:pPr>
            <a:r>
              <a:rPr lang="en-US" sz="1800">
                <a:solidFill>
                  <a:srgbClr val="003466"/>
                </a:solidFill>
                <a:latin typeface="Arial"/>
                <a:cs typeface="Arial"/>
              </a:rPr>
              <a:t>x</a:t>
            </a:r>
            <a:r>
              <a:rPr lang="en-US">
                <a:solidFill>
                  <a:srgbClr val="003466"/>
                </a:solidFill>
                <a:latin typeface="Arial"/>
                <a:cs typeface="Arial"/>
              </a:rPr>
              <a:t>= distance from robot to anchor or connecting line between anchors</a:t>
            </a:r>
          </a:p>
          <a:p>
            <a:pPr marL="285750" indent="-285750">
              <a:spcAft>
                <a:spcPts val="600"/>
              </a:spcAft>
              <a:buFont typeface="Arial" panose="020B0604020202020204" pitchFamily="34" charset="0"/>
              <a:buChar char="•"/>
            </a:pPr>
            <a:r>
              <a:rPr lang="en-US">
                <a:solidFill>
                  <a:srgbClr val="003466"/>
                </a:solidFill>
                <a:latin typeface="Arial"/>
                <a:cs typeface="Arial"/>
              </a:rPr>
              <a:t>D= diameter of robot (assume 8”)</a:t>
            </a:r>
          </a:p>
          <a:p>
            <a:pPr marL="285750" indent="-285750">
              <a:spcAft>
                <a:spcPts val="600"/>
              </a:spcAft>
              <a:buFont typeface="Arial" panose="020B0604020202020204" pitchFamily="34" charset="0"/>
              <a:buChar char="•"/>
            </a:pPr>
            <a:r>
              <a:rPr lang="en-US">
                <a:solidFill>
                  <a:srgbClr val="003466"/>
                </a:solidFill>
                <a:latin typeface="Arial"/>
                <a:cs typeface="Arial"/>
              </a:rPr>
              <a:t>Necessary horizontal force equals 10N</a:t>
            </a:r>
          </a:p>
          <a:p>
            <a:pPr marL="285750" indent="-285750">
              <a:spcAft>
                <a:spcPts val="600"/>
              </a:spcAft>
              <a:buFont typeface="Arial" panose="020B0604020202020204" pitchFamily="34" charset="0"/>
              <a:buChar char="•"/>
            </a:pPr>
            <a:r>
              <a:rPr lang="en-US" sz="1800">
                <a:solidFill>
                  <a:srgbClr val="003466"/>
                </a:solidFill>
                <a:latin typeface="Arial"/>
                <a:cs typeface="Arial"/>
              </a:rPr>
              <a:t>Assume y= 7”</a:t>
            </a:r>
            <a:r>
              <a:rPr lang="en-US">
                <a:solidFill>
                  <a:srgbClr val="003466"/>
                </a:solidFill>
                <a:latin typeface="Arial"/>
                <a:cs typeface="Arial"/>
              </a:rPr>
              <a:t> and x= 1” minimum</a:t>
            </a:r>
          </a:p>
          <a:p>
            <a:pPr marL="285750" indent="-285750">
              <a:spcAft>
                <a:spcPts val="600"/>
              </a:spcAft>
              <a:buFont typeface="Arial" panose="020B0604020202020204" pitchFamily="34" charset="0"/>
              <a:buChar char="•"/>
            </a:pPr>
            <a:r>
              <a:rPr lang="en-US" sz="1800">
                <a:solidFill>
                  <a:srgbClr val="003466"/>
                </a:solidFill>
                <a:latin typeface="Arial"/>
                <a:cs typeface="Arial"/>
              </a:rPr>
              <a:t>Instance 1:</a:t>
            </a:r>
          </a:p>
          <a:p>
            <a:pPr marL="742950" lvl="1" indent="-285750">
              <a:spcAft>
                <a:spcPts val="600"/>
              </a:spcAft>
              <a:buFont typeface="Arial" panose="020B0604020202020204" pitchFamily="34" charset="0"/>
              <a:buChar char="•"/>
            </a:pPr>
            <a:r>
              <a:rPr lang="en-US" err="1">
                <a:solidFill>
                  <a:srgbClr val="003466"/>
                </a:solidFill>
                <a:latin typeface="Arial"/>
                <a:cs typeface="Arial"/>
              </a:rPr>
              <a:t>Fy</a:t>
            </a:r>
            <a:r>
              <a:rPr lang="en-US">
                <a:solidFill>
                  <a:srgbClr val="003466"/>
                </a:solidFill>
                <a:latin typeface="Arial"/>
                <a:cs typeface="Arial"/>
              </a:rPr>
              <a:t>= 70.55N downward</a:t>
            </a:r>
          </a:p>
          <a:p>
            <a:pPr marL="285750" indent="-285750">
              <a:spcAft>
                <a:spcPts val="600"/>
              </a:spcAft>
              <a:buFont typeface="Arial" panose="020B0604020202020204" pitchFamily="34" charset="0"/>
              <a:buChar char="•"/>
            </a:pPr>
            <a:r>
              <a:rPr lang="en-US">
                <a:solidFill>
                  <a:srgbClr val="003466"/>
                </a:solidFill>
                <a:latin typeface="Arial"/>
                <a:cs typeface="Arial"/>
              </a:rPr>
              <a:t>Instance 2:</a:t>
            </a:r>
          </a:p>
          <a:p>
            <a:pPr marL="742950" lvl="1" indent="-285750">
              <a:spcAft>
                <a:spcPts val="600"/>
              </a:spcAft>
              <a:buFont typeface="Arial" panose="020B0604020202020204" pitchFamily="34" charset="0"/>
              <a:buChar char="•"/>
            </a:pPr>
            <a:r>
              <a:rPr lang="en-US">
                <a:solidFill>
                  <a:srgbClr val="003466"/>
                </a:solidFill>
                <a:latin typeface="Arial"/>
                <a:cs typeface="Arial"/>
              </a:rPr>
              <a:t>Assume 3’ between anchor pts</a:t>
            </a:r>
          </a:p>
          <a:p>
            <a:pPr marL="742950" lvl="1" indent="-285750">
              <a:spcAft>
                <a:spcPts val="600"/>
              </a:spcAft>
              <a:buFont typeface="Arial" panose="020B0604020202020204" pitchFamily="34" charset="0"/>
              <a:buChar char="•"/>
            </a:pPr>
            <a:r>
              <a:rPr lang="en-US" err="1">
                <a:solidFill>
                  <a:srgbClr val="003466"/>
                </a:solidFill>
                <a:latin typeface="Arial"/>
                <a:cs typeface="Arial"/>
              </a:rPr>
              <a:t>Fy</a:t>
            </a:r>
            <a:r>
              <a:rPr lang="en-US">
                <a:solidFill>
                  <a:srgbClr val="003466"/>
                </a:solidFill>
                <a:latin typeface="Arial"/>
                <a:cs typeface="Arial"/>
              </a:rPr>
              <a:t>= 14.55N downward</a:t>
            </a:r>
          </a:p>
        </p:txBody>
      </p:sp>
      <p:sp>
        <p:nvSpPr>
          <p:cNvPr id="9" name="Footer Placeholder 12">
            <a:extLst>
              <a:ext uri="{FF2B5EF4-FFF2-40B4-BE49-F238E27FC236}">
                <a16:creationId xmlns:a16="http://schemas.microsoft.com/office/drawing/2014/main" id="{61D98EEF-8419-F45D-4001-6ABDDAEB83FA}"/>
              </a:ext>
            </a:extLst>
          </p:cNvPr>
          <p:cNvSpPr txBox="1">
            <a:spLocks/>
          </p:cNvSpPr>
          <p:nvPr/>
        </p:nvSpPr>
        <p:spPr>
          <a:xfrm>
            <a:off x="7354746" y="6346397"/>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17: Downward force validation</a:t>
            </a:r>
            <a:endParaRPr lang="en-US">
              <a:solidFill>
                <a:schemeClr val="tx1"/>
              </a:solidFill>
              <a:ea typeface="Calibri" panose="020F0502020204030204"/>
              <a:cs typeface="Calibri" panose="020F0502020204030204"/>
            </a:endParaRPr>
          </a:p>
        </p:txBody>
      </p:sp>
    </p:spTree>
    <p:extLst>
      <p:ext uri="{BB962C8B-B14F-4D97-AF65-F5344CB8AC3E}">
        <p14:creationId xmlns:p14="http://schemas.microsoft.com/office/powerpoint/2010/main" val="2807592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74C12-9FA2-9C94-357B-19E11351EAAF}"/>
            </a:ext>
          </a:extLst>
        </p:cNvPr>
        <p:cNvGrpSpPr/>
        <p:nvPr/>
      </p:nvGrpSpPr>
      <p:grpSpPr>
        <a:xfrm>
          <a:off x="0" y="0"/>
          <a:ext cx="0" cy="0"/>
          <a:chOff x="0" y="0"/>
          <a:chExt cx="0" cy="0"/>
        </a:xfrm>
      </p:grpSpPr>
      <p:pic>
        <p:nvPicPr>
          <p:cNvPr id="11" name="Picture 10" descr="A drawing of a sign and a note&#10;&#10;AI-generated content may be incorrect.">
            <a:extLst>
              <a:ext uri="{FF2B5EF4-FFF2-40B4-BE49-F238E27FC236}">
                <a16:creationId xmlns:a16="http://schemas.microsoft.com/office/drawing/2014/main" id="{B55D5B78-BF60-2455-5840-CA9D2FDCE041}"/>
              </a:ext>
            </a:extLst>
          </p:cNvPr>
          <p:cNvPicPr>
            <a:picLocks noChangeAspect="1"/>
          </p:cNvPicPr>
          <p:nvPr/>
        </p:nvPicPr>
        <p:blipFill>
          <a:blip r:embed="rId3"/>
          <a:srcRect l="50000"/>
          <a:stretch/>
        </p:blipFill>
        <p:spPr>
          <a:xfrm>
            <a:off x="8875954" y="1222396"/>
            <a:ext cx="3128747" cy="2485801"/>
          </a:xfrm>
          <a:prstGeom prst="rect">
            <a:avLst/>
          </a:prstGeom>
        </p:spPr>
      </p:pic>
      <p:pic>
        <p:nvPicPr>
          <p:cNvPr id="15" name="Picture 14" descr="A drawing of a sign and a note&#10;&#10;AI-generated content may be incorrect.">
            <a:extLst>
              <a:ext uri="{FF2B5EF4-FFF2-40B4-BE49-F238E27FC236}">
                <a16:creationId xmlns:a16="http://schemas.microsoft.com/office/drawing/2014/main" id="{61066582-AAEA-251A-0BA3-B2175B248A82}"/>
              </a:ext>
            </a:extLst>
          </p:cNvPr>
          <p:cNvPicPr>
            <a:picLocks noChangeAspect="1"/>
          </p:cNvPicPr>
          <p:nvPr/>
        </p:nvPicPr>
        <p:blipFill>
          <a:blip r:embed="rId3"/>
          <a:srcRect r="51441"/>
          <a:stretch/>
        </p:blipFill>
        <p:spPr>
          <a:xfrm>
            <a:off x="6788948" y="3188405"/>
            <a:ext cx="3387390" cy="2771174"/>
          </a:xfrm>
          <a:prstGeom prst="rect">
            <a:avLst/>
          </a:prstGeom>
        </p:spPr>
      </p:pic>
      <p:pic>
        <p:nvPicPr>
          <p:cNvPr id="2" name="Artifact">
            <a:extLst>
              <a:ext uri="{FF2B5EF4-FFF2-40B4-BE49-F238E27FC236}">
                <a16:creationId xmlns:a16="http://schemas.microsoft.com/office/drawing/2014/main" id="{1F1F2B0B-8861-5CA1-1DA3-7C30B03D0C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2269" y="2997200"/>
            <a:ext cx="4622800" cy="3860800"/>
          </a:xfrm>
          <a:prstGeom prst="rect">
            <a:avLst/>
          </a:prstGeom>
        </p:spPr>
      </p:pic>
      <p:pic>
        <p:nvPicPr>
          <p:cNvPr id="5" name="Artifact">
            <a:extLst>
              <a:ext uri="{FF2B5EF4-FFF2-40B4-BE49-F238E27FC236}">
                <a16:creationId xmlns:a16="http://schemas.microsoft.com/office/drawing/2014/main" id="{607DAD80-900E-1D46-21C1-AF9619B000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3187700" cy="2628900"/>
          </a:xfrm>
          <a:prstGeom prst="rect">
            <a:avLst/>
          </a:prstGeom>
        </p:spPr>
      </p:pic>
      <p:sp>
        <p:nvSpPr>
          <p:cNvPr id="14" name="H1">
            <a:extLst>
              <a:ext uri="{FF2B5EF4-FFF2-40B4-BE49-F238E27FC236}">
                <a16:creationId xmlns:a16="http://schemas.microsoft.com/office/drawing/2014/main" id="{282281F6-74A0-05E3-82E1-7A022CEEB85B}"/>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Engineering Calculations</a:t>
            </a:r>
            <a:endParaRPr lang="en-US"/>
          </a:p>
        </p:txBody>
      </p:sp>
      <p:sp>
        <p:nvSpPr>
          <p:cNvPr id="4" name="H2">
            <a:extLst>
              <a:ext uri="{FF2B5EF4-FFF2-40B4-BE49-F238E27FC236}">
                <a16:creationId xmlns:a16="http://schemas.microsoft.com/office/drawing/2014/main" id="{192A54B9-4338-D29E-21B2-FED09BD11D0B}"/>
              </a:ext>
            </a:extLst>
          </p:cNvPr>
          <p:cNvSpPr txBox="1"/>
          <p:nvPr/>
        </p:nvSpPr>
        <p:spPr>
          <a:xfrm>
            <a:off x="738236" y="1460691"/>
            <a:ext cx="6105292" cy="492443"/>
          </a:xfrm>
          <a:prstGeom prst="rect">
            <a:avLst/>
          </a:prstGeom>
          <a:noFill/>
        </p:spPr>
        <p:txBody>
          <a:bodyPr wrap="square" lIns="91440" tIns="45720" rIns="91440" bIns="45720" anchor="t">
            <a:spAutoFit/>
          </a:bodyPr>
          <a:lstStyle/>
          <a:p>
            <a:pPr>
              <a:spcAft>
                <a:spcPts val="600"/>
              </a:spcAft>
            </a:pPr>
            <a:r>
              <a:rPr lang="en-US" sz="2600">
                <a:solidFill>
                  <a:srgbClr val="0066B3"/>
                </a:solidFill>
                <a:latin typeface="Arial"/>
                <a:cs typeface="Arial"/>
              </a:rPr>
              <a:t>Wire Max Stress </a:t>
            </a:r>
            <a:endParaRPr lang="en-US" sz="2600">
              <a:solidFill>
                <a:srgbClr val="0066B3"/>
              </a:solidFill>
              <a:latin typeface="Arial" panose="020B0604020202020204" pitchFamily="34" charset="0"/>
              <a:cs typeface="Arial" panose="020B0604020202020204" pitchFamily="34" charset="0"/>
            </a:endParaRPr>
          </a:p>
        </p:txBody>
      </p:sp>
      <p:cxnSp>
        <p:nvCxnSpPr>
          <p:cNvPr id="25" name="Artifact">
            <a:extLst>
              <a:ext uri="{FF2B5EF4-FFF2-40B4-BE49-F238E27FC236}">
                <a16:creationId xmlns:a16="http://schemas.microsoft.com/office/drawing/2014/main" id="{204953C1-174A-D19B-3FAD-0B73BFBDDB4B}"/>
              </a:ext>
              <a:ext uri="{C183D7F6-B498-43B3-948B-1728B52AA6E4}">
                <adec:decorative xmlns:adec="http://schemas.microsoft.com/office/drawing/2017/decorative" val="1"/>
              </a:ext>
            </a:extLst>
          </p:cNvPr>
          <p:cNvCxnSpPr/>
          <p:nvPr/>
        </p:nvCxnSpPr>
        <p:spPr>
          <a:xfrm>
            <a:off x="6589161" y="2038630"/>
            <a:ext cx="0" cy="4126257"/>
          </a:xfrm>
          <a:prstGeom prst="line">
            <a:avLst/>
          </a:prstGeom>
          <a:ln>
            <a:solidFill>
              <a:srgbClr val="0066B3"/>
            </a:solidFill>
          </a:ln>
        </p:spPr>
        <p:style>
          <a:lnRef idx="1">
            <a:schemeClr val="accent1"/>
          </a:lnRef>
          <a:fillRef idx="0">
            <a:schemeClr val="accent1"/>
          </a:fillRef>
          <a:effectRef idx="0">
            <a:schemeClr val="accent1"/>
          </a:effectRef>
          <a:fontRef idx="minor">
            <a:schemeClr val="tx1"/>
          </a:fontRef>
        </p:style>
      </p:cxnSp>
      <p:pic>
        <p:nvPicPr>
          <p:cNvPr id="6" name="Artifact">
            <a:extLst>
              <a:ext uri="{FF2B5EF4-FFF2-40B4-BE49-F238E27FC236}">
                <a16:creationId xmlns:a16="http://schemas.microsoft.com/office/drawing/2014/main" id="{85E72687-8C67-B862-20EA-854F41A978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51227" y="6164887"/>
            <a:ext cx="1104819" cy="448700"/>
          </a:xfrm>
          <a:prstGeom prst="rect">
            <a:avLst/>
          </a:prstGeom>
        </p:spPr>
      </p:pic>
      <p:sp>
        <p:nvSpPr>
          <p:cNvPr id="7" name="H2">
            <a:extLst>
              <a:ext uri="{FF2B5EF4-FFF2-40B4-BE49-F238E27FC236}">
                <a16:creationId xmlns:a16="http://schemas.microsoft.com/office/drawing/2014/main" id="{6B672C34-FA3B-6183-0658-3D63B2D2817A}"/>
              </a:ext>
            </a:extLst>
          </p:cNvPr>
          <p:cNvSpPr txBox="1"/>
          <p:nvPr/>
        </p:nvSpPr>
        <p:spPr>
          <a:xfrm>
            <a:off x="7038866" y="1343200"/>
            <a:ext cx="4114801" cy="492443"/>
          </a:xfrm>
          <a:prstGeom prst="rect">
            <a:avLst/>
          </a:prstGeom>
          <a:noFill/>
        </p:spPr>
        <p:txBody>
          <a:bodyPr wrap="square" lIns="91440" tIns="45720" rIns="91440" bIns="45720" anchor="t">
            <a:spAutoFit/>
          </a:bodyPr>
          <a:lstStyle/>
          <a:p>
            <a:pPr>
              <a:spcAft>
                <a:spcPts val="600"/>
              </a:spcAft>
            </a:pPr>
            <a:r>
              <a:rPr lang="en-US" sz="2600">
                <a:solidFill>
                  <a:srgbClr val="0066B3"/>
                </a:solidFill>
                <a:ea typeface="+mn-lt"/>
                <a:cs typeface="+mn-lt"/>
              </a:rPr>
              <a:t>Validation </a:t>
            </a:r>
            <a:endParaRPr lang="en-US"/>
          </a:p>
        </p:txBody>
      </p:sp>
      <p:sp>
        <p:nvSpPr>
          <p:cNvPr id="10" name="Footer Placeholder 2">
            <a:extLst>
              <a:ext uri="{FF2B5EF4-FFF2-40B4-BE49-F238E27FC236}">
                <a16:creationId xmlns:a16="http://schemas.microsoft.com/office/drawing/2014/main" id="{4E25C9CA-BE2C-431E-2090-3782FDE0F8C0}"/>
              </a:ext>
            </a:extLst>
          </p:cNvPr>
          <p:cNvSpPr>
            <a:spLocks noGrp="1"/>
          </p:cNvSpPr>
          <p:nvPr>
            <p:ph type="ftr" sz="quarter" idx="11"/>
          </p:nvPr>
        </p:nvSpPr>
        <p:spPr>
          <a:xfrm>
            <a:off x="0" y="6492875"/>
            <a:ext cx="1595718" cy="365125"/>
          </a:xfrm>
        </p:spPr>
        <p:txBody>
          <a:bodyPr/>
          <a:lstStyle/>
          <a:p>
            <a:r>
              <a:rPr lang="en-US">
                <a:ea typeface="Calibri"/>
                <a:cs typeface="Calibri"/>
              </a:rPr>
              <a:t>Flying Squirrel 3/3/25</a:t>
            </a:r>
            <a:endParaRPr lang="en-US"/>
          </a:p>
          <a:p>
            <a:r>
              <a:rPr lang="en-US"/>
              <a:t>John A.</a:t>
            </a:r>
            <a:endParaRPr lang="en-US">
              <a:ea typeface="Calibri"/>
              <a:cs typeface="Calibri"/>
            </a:endParaRPr>
          </a:p>
        </p:txBody>
      </p:sp>
      <p:sp>
        <p:nvSpPr>
          <p:cNvPr id="12" name="Slide Number Placeholder 6">
            <a:extLst>
              <a:ext uri="{FF2B5EF4-FFF2-40B4-BE49-F238E27FC236}">
                <a16:creationId xmlns:a16="http://schemas.microsoft.com/office/drawing/2014/main" id="{35440927-6501-14F2-6B1F-1C6B8478F527}"/>
              </a:ext>
            </a:extLst>
          </p:cNvPr>
          <p:cNvSpPr>
            <a:spLocks noGrp="1"/>
          </p:cNvSpPr>
          <p:nvPr>
            <p:ph type="sldNum" sz="quarter" idx="12"/>
          </p:nvPr>
        </p:nvSpPr>
        <p:spPr>
          <a:xfrm>
            <a:off x="1595718" y="6492874"/>
            <a:ext cx="461682" cy="365125"/>
          </a:xfrm>
        </p:spPr>
        <p:txBody>
          <a:bodyPr/>
          <a:lstStyle/>
          <a:p>
            <a:fld id="{175166F6-F931-CC42-835D-68601A0A43FB}" type="slidenum">
              <a:rPr lang="en-US" smtClean="0"/>
              <a:t>15</a:t>
            </a:fld>
            <a:endParaRPr lang="en-US"/>
          </a:p>
        </p:txBody>
      </p:sp>
      <p:sp>
        <p:nvSpPr>
          <p:cNvPr id="13" name="Footer Placeholder 12">
            <a:extLst>
              <a:ext uri="{FF2B5EF4-FFF2-40B4-BE49-F238E27FC236}">
                <a16:creationId xmlns:a16="http://schemas.microsoft.com/office/drawing/2014/main" id="{D8054D13-E45A-87C6-C6B4-15BC0D8E6221}"/>
              </a:ext>
            </a:extLst>
          </p:cNvPr>
          <p:cNvSpPr txBox="1">
            <a:spLocks/>
          </p:cNvSpPr>
          <p:nvPr/>
        </p:nvSpPr>
        <p:spPr>
          <a:xfrm>
            <a:off x="7235364" y="6103149"/>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18: Stress force validation</a:t>
            </a:r>
            <a:endParaRPr lang="en-US">
              <a:solidFill>
                <a:schemeClr val="tx1"/>
              </a:solidFill>
              <a:ea typeface="Calibri" panose="020F0502020204030204"/>
              <a:cs typeface="Calibri" panose="020F0502020204030204"/>
            </a:endParaRPr>
          </a:p>
        </p:txBody>
      </p:sp>
      <p:sp>
        <p:nvSpPr>
          <p:cNvPr id="17" name="TextBox 16">
            <a:extLst>
              <a:ext uri="{FF2B5EF4-FFF2-40B4-BE49-F238E27FC236}">
                <a16:creationId xmlns:a16="http://schemas.microsoft.com/office/drawing/2014/main" id="{E4822647-1497-321D-A0DC-EB233F3A4578}"/>
              </a:ext>
            </a:extLst>
          </p:cNvPr>
          <p:cNvSpPr txBox="1"/>
          <p:nvPr/>
        </p:nvSpPr>
        <p:spPr>
          <a:xfrm>
            <a:off x="735263" y="1951789"/>
            <a:ext cx="561473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solidFill>
                  <a:srgbClr val="003466"/>
                </a:solidFill>
                <a:latin typeface="Arial"/>
                <a:ea typeface="Calibri"/>
                <a:cs typeface="Arial"/>
              </a:rPr>
              <a:t>Explanation</a:t>
            </a:r>
          </a:p>
          <a:p>
            <a:r>
              <a:rPr lang="en-US">
                <a:solidFill>
                  <a:srgbClr val="003466"/>
                </a:solidFill>
                <a:latin typeface="Arial"/>
                <a:ea typeface="Calibri"/>
                <a:cs typeface="Arial"/>
              </a:rPr>
              <a:t>To find the robot at its max stress, we will test it at what a worst-case scenario could be.</a:t>
            </a:r>
          </a:p>
          <a:p>
            <a:r>
              <a:rPr lang="en-US">
                <a:solidFill>
                  <a:srgbClr val="003466"/>
                </a:solidFill>
                <a:latin typeface="Arial"/>
                <a:ea typeface="Calibri"/>
                <a:cs typeface="Arial"/>
              </a:rPr>
              <a:t>That would be ten newtons acting on a single wire.</a:t>
            </a:r>
          </a:p>
          <a:p>
            <a:endParaRPr lang="en-US">
              <a:solidFill>
                <a:srgbClr val="003466"/>
              </a:solidFill>
              <a:latin typeface="Arial"/>
              <a:ea typeface="Calibri"/>
              <a:cs typeface="Arial"/>
            </a:endParaRPr>
          </a:p>
          <a:p>
            <a:r>
              <a:rPr lang="en-US">
                <a:solidFill>
                  <a:srgbClr val="003466"/>
                </a:solidFill>
                <a:latin typeface="Arial"/>
                <a:ea typeface="Calibri"/>
                <a:cs typeface="Arial"/>
              </a:rPr>
              <a:t>T=10N</a:t>
            </a:r>
          </a:p>
          <a:p>
            <a:endParaRPr lang="en-US">
              <a:solidFill>
                <a:srgbClr val="003466"/>
              </a:solidFill>
              <a:latin typeface="Arial"/>
              <a:ea typeface="Calibri"/>
              <a:cs typeface="Arial"/>
            </a:endParaRPr>
          </a:p>
          <a:p>
            <a:r>
              <a:rPr lang="en-US" b="1" u="sng">
                <a:solidFill>
                  <a:srgbClr val="003466"/>
                </a:solidFill>
                <a:latin typeface="Arial"/>
                <a:ea typeface="Calibri"/>
                <a:cs typeface="Arial"/>
              </a:rPr>
              <a:t>Equation</a:t>
            </a:r>
          </a:p>
          <a:p>
            <a:endParaRPr lang="en-US" b="1" u="sng">
              <a:solidFill>
                <a:srgbClr val="003466"/>
              </a:solidFill>
              <a:latin typeface="Arial"/>
              <a:ea typeface="Calibri"/>
              <a:cs typeface="Arial"/>
            </a:endParaRPr>
          </a:p>
          <a:p>
            <a:r>
              <a:rPr lang="en-US">
                <a:solidFill>
                  <a:srgbClr val="003466"/>
                </a:solidFill>
                <a:latin typeface="Arial"/>
                <a:ea typeface="Calibri"/>
                <a:cs typeface="Arial"/>
              </a:rPr>
              <a:t>Stress=F/A=T/A</a:t>
            </a:r>
          </a:p>
          <a:p>
            <a:endParaRPr lang="en-US">
              <a:solidFill>
                <a:srgbClr val="003466"/>
              </a:solidFill>
              <a:latin typeface="Arial"/>
              <a:ea typeface="Calibri"/>
              <a:cs typeface="Arial"/>
            </a:endParaRPr>
          </a:p>
          <a:p>
            <a:r>
              <a:rPr lang="en-US">
                <a:solidFill>
                  <a:srgbClr val="003466"/>
                </a:solidFill>
                <a:latin typeface="Arial"/>
                <a:ea typeface="Calibri"/>
                <a:cs typeface="Arial"/>
              </a:rPr>
              <a:t>Stress=26,308 MPa</a:t>
            </a:r>
          </a:p>
          <a:p>
            <a:r>
              <a:rPr lang="en-US">
                <a:solidFill>
                  <a:srgbClr val="003466"/>
                </a:solidFill>
                <a:latin typeface="Arial"/>
                <a:ea typeface="Calibri"/>
                <a:cs typeface="Arial"/>
              </a:rPr>
              <a:t>Wire rated strength is 214,114MPa</a:t>
            </a:r>
          </a:p>
        </p:txBody>
      </p:sp>
    </p:spTree>
    <p:extLst>
      <p:ext uri="{BB962C8B-B14F-4D97-AF65-F5344CB8AC3E}">
        <p14:creationId xmlns:p14="http://schemas.microsoft.com/office/powerpoint/2010/main" val="419951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7D31D-7E51-3E71-73BC-AE40813EBB21}"/>
            </a:ext>
          </a:extLst>
        </p:cNvPr>
        <p:cNvGrpSpPr/>
        <p:nvPr/>
      </p:nvGrpSpPr>
      <p:grpSpPr>
        <a:xfrm>
          <a:off x="0" y="0"/>
          <a:ext cx="0" cy="0"/>
          <a:chOff x="0" y="0"/>
          <a:chExt cx="0" cy="0"/>
        </a:xfrm>
      </p:grpSpPr>
      <p:pic>
        <p:nvPicPr>
          <p:cNvPr id="2" name="Artifact">
            <a:extLst>
              <a:ext uri="{FF2B5EF4-FFF2-40B4-BE49-F238E27FC236}">
                <a16:creationId xmlns:a16="http://schemas.microsoft.com/office/drawing/2014/main" id="{8697DB7F-8DFF-0427-D829-DB2961E62C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420" y="3012142"/>
            <a:ext cx="4622800" cy="3860800"/>
          </a:xfrm>
          <a:prstGeom prst="rect">
            <a:avLst/>
          </a:prstGeom>
        </p:spPr>
      </p:pic>
      <p:pic>
        <p:nvPicPr>
          <p:cNvPr id="5" name="Artifact">
            <a:extLst>
              <a:ext uri="{FF2B5EF4-FFF2-40B4-BE49-F238E27FC236}">
                <a16:creationId xmlns:a16="http://schemas.microsoft.com/office/drawing/2014/main" id="{7802E99D-ACFC-0370-6115-0A6C1F19039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sp>
        <p:nvSpPr>
          <p:cNvPr id="14" name="H1">
            <a:extLst>
              <a:ext uri="{FF2B5EF4-FFF2-40B4-BE49-F238E27FC236}">
                <a16:creationId xmlns:a16="http://schemas.microsoft.com/office/drawing/2014/main" id="{63F553FD-072F-085A-DBB7-7D85B3073EC9}"/>
              </a:ext>
            </a:extLst>
          </p:cNvPr>
          <p:cNvSpPr>
            <a:spLocks noGrp="1"/>
          </p:cNvSpPr>
          <p:nvPr>
            <p:ph type="title"/>
          </p:nvPr>
        </p:nvSpPr>
        <p:spPr>
          <a:xfrm>
            <a:off x="825468" y="11107"/>
            <a:ext cx="10515600" cy="1325563"/>
          </a:xfrm>
        </p:spPr>
        <p:txBody>
          <a:bodyPr>
            <a:normAutofit/>
          </a:bodyPr>
          <a:lstStyle/>
          <a:p>
            <a:pPr algn="ctr"/>
            <a:r>
              <a:rPr lang="en-US" sz="5400" b="1">
                <a:solidFill>
                  <a:srgbClr val="182752"/>
                </a:solidFill>
                <a:latin typeface="Arial"/>
                <a:cs typeface="Arial"/>
              </a:rPr>
              <a:t>Calculations Table</a:t>
            </a:r>
            <a:endParaRPr lang="en-US" sz="5400" b="1">
              <a:solidFill>
                <a:srgbClr val="182752"/>
              </a:solidFill>
              <a:latin typeface="Arial" panose="020B0604020202020204" pitchFamily="34" charset="0"/>
            </a:endParaRPr>
          </a:p>
        </p:txBody>
      </p:sp>
      <p:pic>
        <p:nvPicPr>
          <p:cNvPr id="6" name="Artifact">
            <a:extLst>
              <a:ext uri="{FF2B5EF4-FFF2-40B4-BE49-F238E27FC236}">
                <a16:creationId xmlns:a16="http://schemas.microsoft.com/office/drawing/2014/main" id="{DA76A2E7-705E-4ED1-E3BD-5E9C57C2D3F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3" name="Footer Placeholder 2">
            <a:extLst>
              <a:ext uri="{FF2B5EF4-FFF2-40B4-BE49-F238E27FC236}">
                <a16:creationId xmlns:a16="http://schemas.microsoft.com/office/drawing/2014/main" id="{693B2440-CE64-5286-74A3-7336C4C210C4}"/>
              </a:ext>
            </a:extLst>
          </p:cNvPr>
          <p:cNvSpPr>
            <a:spLocks noGrp="1"/>
          </p:cNvSpPr>
          <p:nvPr>
            <p:ph type="ftr" sz="quarter" idx="11"/>
          </p:nvPr>
        </p:nvSpPr>
        <p:spPr/>
        <p:txBody>
          <a:bodyPr/>
          <a:lstStyle/>
          <a:p>
            <a:r>
              <a:rPr lang="en-US">
                <a:ea typeface="Calibri"/>
                <a:cs typeface="Calibri"/>
              </a:rPr>
              <a:t>Flying Squirrel 3/3/25 Ryan D.</a:t>
            </a:r>
            <a:endParaRPr lang="en-US"/>
          </a:p>
        </p:txBody>
      </p:sp>
      <p:sp>
        <p:nvSpPr>
          <p:cNvPr id="7" name="Slide Number Placeholder 6">
            <a:extLst>
              <a:ext uri="{FF2B5EF4-FFF2-40B4-BE49-F238E27FC236}">
                <a16:creationId xmlns:a16="http://schemas.microsoft.com/office/drawing/2014/main" id="{672F632B-2278-2262-B30C-31DF05603BE0}"/>
              </a:ext>
            </a:extLst>
          </p:cNvPr>
          <p:cNvSpPr>
            <a:spLocks noGrp="1"/>
          </p:cNvSpPr>
          <p:nvPr>
            <p:ph type="sldNum" sz="quarter" idx="12"/>
          </p:nvPr>
        </p:nvSpPr>
        <p:spPr/>
        <p:txBody>
          <a:bodyPr/>
          <a:lstStyle/>
          <a:p>
            <a:fld id="{175166F6-F931-CC42-835D-68601A0A43FB}" type="slidenum">
              <a:rPr lang="en-US" smtClean="0"/>
              <a:t>16</a:t>
            </a:fld>
            <a:endParaRPr lang="en-US"/>
          </a:p>
        </p:txBody>
      </p:sp>
      <p:graphicFrame>
        <p:nvGraphicFramePr>
          <p:cNvPr id="10" name="Table 9">
            <a:extLst>
              <a:ext uri="{FF2B5EF4-FFF2-40B4-BE49-F238E27FC236}">
                <a16:creationId xmlns:a16="http://schemas.microsoft.com/office/drawing/2014/main" id="{4D3A5921-4505-042B-1731-D3916C4208DB}"/>
              </a:ext>
            </a:extLst>
          </p:cNvPr>
          <p:cNvGraphicFramePr>
            <a:graphicFrameLocks noGrp="1"/>
          </p:cNvGraphicFramePr>
          <p:nvPr>
            <p:extLst>
              <p:ext uri="{D42A27DB-BD31-4B8C-83A1-F6EECF244321}">
                <p14:modId xmlns:p14="http://schemas.microsoft.com/office/powerpoint/2010/main" val="3127802785"/>
              </p:ext>
            </p:extLst>
          </p:nvPr>
        </p:nvGraphicFramePr>
        <p:xfrm>
          <a:off x="1317625" y="1039812"/>
          <a:ext cx="9522654" cy="5346123"/>
        </p:xfrm>
        <a:graphic>
          <a:graphicData uri="http://schemas.openxmlformats.org/drawingml/2006/table">
            <a:tbl>
              <a:tblPr bandRow="1">
                <a:tableStyleId>{5C22544A-7EE6-4342-B048-85BDC9FD1C3A}</a:tableStyleId>
              </a:tblPr>
              <a:tblGrid>
                <a:gridCol w="1362493">
                  <a:extLst>
                    <a:ext uri="{9D8B030D-6E8A-4147-A177-3AD203B41FA5}">
                      <a16:colId xmlns:a16="http://schemas.microsoft.com/office/drawing/2014/main" val="646880267"/>
                    </a:ext>
                  </a:extLst>
                </a:gridCol>
                <a:gridCol w="2428795">
                  <a:extLst>
                    <a:ext uri="{9D8B030D-6E8A-4147-A177-3AD203B41FA5}">
                      <a16:colId xmlns:a16="http://schemas.microsoft.com/office/drawing/2014/main" val="1261530970"/>
                    </a:ext>
                  </a:extLst>
                </a:gridCol>
                <a:gridCol w="2947137">
                  <a:extLst>
                    <a:ext uri="{9D8B030D-6E8A-4147-A177-3AD203B41FA5}">
                      <a16:colId xmlns:a16="http://schemas.microsoft.com/office/drawing/2014/main" val="3696276609"/>
                    </a:ext>
                  </a:extLst>
                </a:gridCol>
                <a:gridCol w="2784229">
                  <a:extLst>
                    <a:ext uri="{9D8B030D-6E8A-4147-A177-3AD203B41FA5}">
                      <a16:colId xmlns:a16="http://schemas.microsoft.com/office/drawing/2014/main" val="3401910172"/>
                    </a:ext>
                  </a:extLst>
                </a:gridCol>
              </a:tblGrid>
              <a:tr h="290287">
                <a:tc gridSpan="4">
                  <a:txBody>
                    <a:bodyPr/>
                    <a:lstStyle/>
                    <a:p>
                      <a:pPr algn="ctr" fontAlgn="b"/>
                      <a:r>
                        <a:rPr lang="en-US" sz="1100">
                          <a:effectLst/>
                          <a:latin typeface="Aptos Narrow"/>
                        </a:rPr>
                        <a:t>Calculations Table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686148"/>
                  </a:ext>
                </a:extLst>
              </a:tr>
              <a:tr h="290287">
                <a:tc>
                  <a:txBody>
                    <a:bodyPr/>
                    <a:lstStyle/>
                    <a:p>
                      <a:pPr fontAlgn="b"/>
                      <a:r>
                        <a:rPr lang="en-US" sz="1100">
                          <a:effectLst/>
                          <a:latin typeface="Aptos Narrow"/>
                        </a:rPr>
                        <a:t>Equation</a:t>
                      </a:r>
                    </a:p>
                  </a:txBody>
                  <a:tcPr marL="9525" marR="9525" marT="9525"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How it's applicable.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What requirements these equations meet.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How we validated the answers obtained.</a:t>
                      </a:r>
                    </a:p>
                  </a:txBody>
                  <a:tcPr marL="9525" marR="9525" marT="9525"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2899840"/>
                  </a:ext>
                </a:extLst>
              </a:tr>
              <a:tr h="495907">
                <a:tc>
                  <a:txBody>
                    <a:bodyPr/>
                    <a:lstStyle/>
                    <a:p>
                      <a:pPr fontAlgn="b"/>
                      <a:r>
                        <a:rPr lang="en-US" sz="1100">
                          <a:effectLst/>
                          <a:latin typeface="Aptos Narrow"/>
                        </a:rPr>
                        <a:t>t = I * Ah</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Calculating minimum battery</a:t>
                      </a:r>
                      <a:br>
                        <a:rPr lang="en-US" sz="1100">
                          <a:effectLst/>
                          <a:latin typeface="Aptos Narrow"/>
                        </a:rPr>
                      </a:br>
                      <a:r>
                        <a:rPr lang="en-US" sz="1100">
                          <a:effectLst/>
                          <a:latin typeface="Aptos Narrow"/>
                        </a:rPr>
                        <a:t>required to achieve desired run time.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Minimum run time of 30 minutes.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Obtained average power draw from online</a:t>
                      </a:r>
                      <a:br>
                        <a:rPr lang="en-US" sz="1100">
                          <a:effectLst/>
                          <a:latin typeface="Aptos Narrow"/>
                        </a:rPr>
                      </a:br>
                      <a:r>
                        <a:rPr lang="en-US" sz="1100">
                          <a:effectLst/>
                          <a:latin typeface="Aptos Narrow"/>
                        </a:rPr>
                        <a:t>sources and used those to calculate time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204556"/>
                  </a:ext>
                </a:extLst>
              </a:tr>
              <a:tr h="508002">
                <a:tc>
                  <a:txBody>
                    <a:bodyPr/>
                    <a:lstStyle/>
                    <a:p>
                      <a:pPr fontAlgn="b"/>
                      <a:r>
                        <a:rPr lang="el-GR" sz="1100">
                          <a:effectLst/>
                          <a:latin typeface="Aptos Narrow"/>
                        </a:rPr>
                        <a:t>θ = </a:t>
                      </a:r>
                      <a:r>
                        <a:rPr lang="en-US" sz="1100">
                          <a:effectLst/>
                          <a:latin typeface="Aptos Narrow"/>
                        </a:rPr>
                        <a:t>arctan(y / x)</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Calculating position of robot as it</a:t>
                      </a:r>
                      <a:br>
                        <a:rPr lang="en-US" sz="1100">
                          <a:effectLst/>
                          <a:latin typeface="Aptos Narrow"/>
                        </a:rPr>
                      </a:br>
                      <a:r>
                        <a:rPr lang="en-US" sz="1100">
                          <a:effectLst/>
                          <a:latin typeface="Aptos Narrow"/>
                        </a:rPr>
                        <a:t>moves closer to boundary</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Position accuracy of 0.1mm</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Solved equations by hand and used</a:t>
                      </a:r>
                      <a:br>
                        <a:rPr lang="en-US" sz="1100">
                          <a:effectLst/>
                          <a:latin typeface="Aptos Narrow"/>
                        </a:rPr>
                      </a:br>
                      <a:r>
                        <a:rPr lang="en-US" sz="1100">
                          <a:effectLst/>
                          <a:latin typeface="Aptos Narrow"/>
                        </a:rPr>
                        <a:t>scale model to test angles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9488266"/>
                  </a:ext>
                </a:extLst>
              </a:tr>
              <a:tr h="701528">
                <a:tc>
                  <a:txBody>
                    <a:bodyPr/>
                    <a:lstStyle/>
                    <a:p>
                      <a:pPr fontAlgn="b"/>
                      <a:r>
                        <a:rPr lang="en-US" sz="1100">
                          <a:effectLst/>
                          <a:latin typeface="Aptos Narrow"/>
                        </a:rPr>
                        <a:t>S=(F*</a:t>
                      </a:r>
                      <a:r>
                        <a:rPr lang="en-US" sz="1100" err="1">
                          <a:effectLst/>
                          <a:latin typeface="Aptos Narrow"/>
                        </a:rPr>
                        <a:t>nf</a:t>
                      </a:r>
                      <a:r>
                        <a:rPr lang="en-US" sz="1100">
                          <a:effectLst/>
                          <a:latin typeface="Aptos Narrow"/>
                        </a:rPr>
                        <a:t>) / A = (T*</a:t>
                      </a:r>
                      <a:r>
                        <a:rPr lang="en-US" sz="1100" err="1">
                          <a:effectLst/>
                          <a:latin typeface="Aptos Narrow"/>
                        </a:rPr>
                        <a:t>nf</a:t>
                      </a:r>
                      <a:r>
                        <a:rPr lang="en-US" sz="1100">
                          <a:effectLst/>
                          <a:latin typeface="Aptos Narrow"/>
                        </a:rPr>
                        <a:t>)/ 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Calculates the minimum amount of stress our cable needs to able to withstand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To be able to withstand 10 N of Force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By finding the amount stress induced we can select an appropriate wire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4721343"/>
                  </a:ext>
                </a:extLst>
              </a:tr>
              <a:tr h="508002">
                <a:tc>
                  <a:txBody>
                    <a:bodyPr/>
                    <a:lstStyle/>
                    <a:p>
                      <a:pPr fontAlgn="b"/>
                      <a:r>
                        <a:rPr lang="en-US" sz="1100">
                          <a:effectLst/>
                          <a:latin typeface="Aptos Narrow"/>
                        </a:rPr>
                        <a:t>∑MA=0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Calculates the minimum amount of tension in cables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Minimum tension needs to be 2.2lbs or nearly 10 N</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Using structural analysis, the equation can be solved by hand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1607504"/>
                  </a:ext>
                </a:extLst>
              </a:tr>
              <a:tr h="701528">
                <a:tc>
                  <a:txBody>
                    <a:bodyPr/>
                    <a:lstStyle/>
                    <a:p>
                      <a:pPr fontAlgn="b"/>
                      <a:r>
                        <a:rPr lang="el-GR" sz="1200">
                          <a:effectLst/>
                          <a:latin typeface="Aptos Narrow"/>
                        </a:rPr>
                        <a:t>τ = </a:t>
                      </a:r>
                      <a:r>
                        <a:rPr lang="en-US" sz="1200">
                          <a:effectLst/>
                          <a:latin typeface="Aptos Narrow"/>
                        </a:rPr>
                        <a:t>F*r</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Calculates the estimated maximum applied torque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Finding a motor that can output the required 10 N of force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Using a MATLAB script to calculate the torques at all positions the robot could be at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670315"/>
                  </a:ext>
                </a:extLst>
              </a:tr>
              <a:tr h="701528">
                <a:tc>
                  <a:txBody>
                    <a:bodyPr/>
                    <a:lstStyle/>
                    <a:p>
                      <a:pPr fontAlgn="b"/>
                      <a:r>
                        <a:rPr lang="el-GR" sz="1200">
                          <a:effectLst/>
                          <a:latin typeface="Aptos Narrow"/>
                        </a:rPr>
                        <a:t>τ</a:t>
                      </a:r>
                      <a:r>
                        <a:rPr lang="en-US" sz="800">
                          <a:effectLst/>
                          <a:latin typeface="Aptos Narrow"/>
                        </a:rPr>
                        <a:t>adjusted</a:t>
                      </a:r>
                      <a:r>
                        <a:rPr lang="en-US" sz="1100">
                          <a:effectLst/>
                          <a:latin typeface="Aptos Narrow"/>
                        </a:rPr>
                        <a:t> </a:t>
                      </a:r>
                      <a:r>
                        <a:rPr lang="en-US" sz="1200">
                          <a:effectLst/>
                          <a:latin typeface="Aptos Narrow"/>
                        </a:rPr>
                        <a:t>= F.O.S. * </a:t>
                      </a:r>
                      <a:r>
                        <a:rPr lang="el-GR" sz="1200">
                          <a:effectLst/>
                          <a:latin typeface="Aptos Narrow"/>
                        </a:rPr>
                        <a:t>τ</a:t>
                      </a:r>
                      <a:endParaRPr lang="el-GR" sz="110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Calculates the estimated maximum applied torque using the factor of safety</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Finding a motor that can output the required 10 N of force accounting for a factor of safety</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Using a MATLAB script to calculate the torques at all positions the robot could be at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219955"/>
                  </a:ext>
                </a:extLst>
              </a:tr>
              <a:tr h="653147">
                <a:tc>
                  <a:txBody>
                    <a:bodyPr/>
                    <a:lstStyle/>
                    <a:p>
                      <a:pPr fontAlgn="t"/>
                      <a:r>
                        <a:rPr lang="en-US" sz="900">
                          <a:effectLst/>
                          <a:latin typeface="Aptos Narrow"/>
                        </a:rPr>
                        <a:t>M= </a:t>
                      </a:r>
                      <a:r>
                        <a:rPr lang="en-US" sz="900" err="1">
                          <a:effectLst/>
                          <a:latin typeface="Aptos Narrow"/>
                        </a:rPr>
                        <a:t>MP</a:t>
                      </a:r>
                      <a:r>
                        <a:rPr lang="en-US" sz="900" baseline="-25000" err="1">
                          <a:effectLst/>
                          <a:latin typeface="Aptos Narrow"/>
                        </a:rPr>
                        <a:t>hm</a:t>
                      </a:r>
                      <a:r>
                        <a:rPr lang="en-US" sz="900" err="1">
                          <a:effectLst/>
                          <a:latin typeface="Aptos Narrow"/>
                        </a:rPr>
                        <a:t>g</a:t>
                      </a:r>
                      <a:r>
                        <a:rPr lang="en-US" sz="900">
                          <a:effectLst/>
                          <a:latin typeface="Aptos Narrow"/>
                        </a:rPr>
                        <a:t>(L(1-0.5P</a:t>
                      </a:r>
                      <a:r>
                        <a:rPr lang="en-US" sz="900" baseline="-25000">
                          <a:effectLst/>
                          <a:latin typeface="Aptos Narrow"/>
                        </a:rPr>
                        <a:t>hl</a:t>
                      </a:r>
                      <a:r>
                        <a:rPr lang="en-US" sz="900">
                          <a:effectLst/>
                          <a:latin typeface="Aptos Narrow"/>
                        </a:rPr>
                        <a:t>))+ </a:t>
                      </a:r>
                      <a:r>
                        <a:rPr lang="en-US" sz="900" err="1">
                          <a:effectLst/>
                          <a:latin typeface="Aptos Narrow"/>
                        </a:rPr>
                        <a:t>MP</a:t>
                      </a:r>
                      <a:r>
                        <a:rPr lang="en-US" sz="900" baseline="-25000" err="1">
                          <a:effectLst/>
                          <a:latin typeface="Aptos Narrow"/>
                        </a:rPr>
                        <a:t>fm</a:t>
                      </a:r>
                      <a:r>
                        <a:rPr lang="en-US" sz="900" err="1">
                          <a:effectLst/>
                          <a:latin typeface="Aptos Narrow"/>
                        </a:rPr>
                        <a:t>g</a:t>
                      </a:r>
                      <a:r>
                        <a:rPr lang="en-US" sz="900">
                          <a:effectLst/>
                          <a:latin typeface="Aptos Narrow"/>
                        </a:rPr>
                        <a:t>(L(0.5P</a:t>
                      </a:r>
                      <a:r>
                        <a:rPr lang="en-US" sz="900" baseline="-25000">
                          <a:effectLst/>
                          <a:latin typeface="Aptos Narrow"/>
                        </a:rPr>
                        <a:t>fl</a:t>
                      </a:r>
                      <a:r>
                        <a:rPr lang="en-US" sz="900">
                          <a:effectLst/>
                          <a:latin typeface="Aptos Narrow"/>
                        </a:rPr>
                        <a:t>+P</a:t>
                      </a:r>
                      <a:r>
                        <a:rPr lang="en-US" sz="900" baseline="-25000">
                          <a:effectLst/>
                          <a:latin typeface="Aptos Narrow"/>
                        </a:rPr>
                        <a:t>al</a:t>
                      </a:r>
                      <a:r>
                        <a:rPr lang="en-US" sz="900">
                          <a:effectLst/>
                          <a:latin typeface="Aptos Narrow"/>
                        </a:rPr>
                        <a:t>))+ </a:t>
                      </a:r>
                      <a:r>
                        <a:rPr lang="en-US" sz="900" err="1">
                          <a:effectLst/>
                          <a:latin typeface="Aptos Narrow"/>
                        </a:rPr>
                        <a:t>MP</a:t>
                      </a:r>
                      <a:r>
                        <a:rPr lang="en-US" sz="900" baseline="-25000" err="1">
                          <a:effectLst/>
                          <a:latin typeface="Aptos Narrow"/>
                        </a:rPr>
                        <a:t>am</a:t>
                      </a:r>
                      <a:r>
                        <a:rPr lang="en-US" sz="900" err="1">
                          <a:effectLst/>
                          <a:latin typeface="Aptos Narrow"/>
                        </a:rPr>
                        <a:t>g</a:t>
                      </a:r>
                      <a:r>
                        <a:rPr lang="en-US" sz="900">
                          <a:effectLst/>
                          <a:latin typeface="Aptos Narrow"/>
                        </a:rPr>
                        <a:t>(L(0.5P</a:t>
                      </a:r>
                      <a:r>
                        <a:rPr lang="en-US" sz="900" baseline="-25000">
                          <a:effectLst/>
                          <a:latin typeface="Aptos Narrow"/>
                        </a:rPr>
                        <a:t>al</a:t>
                      </a:r>
                      <a:r>
                        <a:rPr lang="en-US" sz="900">
                          <a:effectLst/>
                          <a:latin typeface="Aptos Narrow"/>
                        </a:rPr>
                        <a:t>))</a:t>
                      </a:r>
                    </a:p>
                  </a:txBody>
                  <a:tcPr marL="9525" marR="9525" marT="95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Calculates net upward force needed to move an extended arm</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Moving user's hand with an upward</a:t>
                      </a:r>
                      <a:br>
                        <a:rPr lang="en-US" sz="1100">
                          <a:effectLst/>
                          <a:latin typeface="Aptos Narrow"/>
                        </a:rPr>
                      </a:br>
                      <a:r>
                        <a:rPr lang="en-US" sz="1100">
                          <a:effectLst/>
                          <a:latin typeface="Aptos Narrow"/>
                        </a:rPr>
                        <a:t>force of 10 newtons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Used human body mass percentages and solved by hand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2901670"/>
                  </a:ext>
                </a:extLst>
              </a:tr>
              <a:tr h="495907">
                <a:tc>
                  <a:txBody>
                    <a:bodyPr/>
                    <a:lstStyle/>
                    <a:p>
                      <a:pPr fontAlgn="b"/>
                      <a:r>
                        <a:rPr lang="en-US" sz="1100">
                          <a:effectLst/>
                          <a:latin typeface="Aptos Narrow"/>
                        </a:rPr>
                        <a:t>F</a:t>
                      </a:r>
                      <a:r>
                        <a:rPr lang="en-US" sz="1100" baseline="-25000">
                          <a:effectLst/>
                          <a:latin typeface="Aptos Narrow"/>
                        </a:rPr>
                        <a:t>y</a:t>
                      </a:r>
                      <a:r>
                        <a:rPr lang="en-US" sz="1100">
                          <a:effectLst/>
                          <a:latin typeface="Aptos Narrow"/>
                        </a:rPr>
                        <a:t>= F</a:t>
                      </a:r>
                      <a:r>
                        <a:rPr lang="en-US" sz="1100" baseline="-25000">
                          <a:effectLst/>
                          <a:latin typeface="Aptos Narrow"/>
                        </a:rPr>
                        <a:t>t</a:t>
                      </a:r>
                      <a:r>
                        <a:rPr lang="en-US" sz="1100">
                          <a:effectLst/>
                          <a:latin typeface="Aptos Narrow"/>
                        </a:rPr>
                        <a:t>*cos(</a:t>
                      </a:r>
                      <a:r>
                        <a:rPr lang="el-GR" sz="1100">
                          <a:effectLst/>
                          <a:latin typeface="Aptos Narrow"/>
                        </a:rPr>
                        <a:t>θ)</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Calculates downward force due to wire tension</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Applying 10N force in horizontal and vertical directions </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r>
                        <a:rPr lang="en-US" sz="1100">
                          <a:effectLst/>
                          <a:latin typeface="Aptos Narrow"/>
                        </a:rPr>
                        <a:t>Solved by hand using force diagrams and position assumptions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8834121"/>
                  </a:ext>
                </a:extLst>
              </a:tr>
            </a:tbl>
          </a:graphicData>
        </a:graphic>
      </p:graphicFrame>
      <p:sp>
        <p:nvSpPr>
          <p:cNvPr id="17" name="Footer Placeholder 12">
            <a:extLst>
              <a:ext uri="{FF2B5EF4-FFF2-40B4-BE49-F238E27FC236}">
                <a16:creationId xmlns:a16="http://schemas.microsoft.com/office/drawing/2014/main" id="{BC481890-93E2-907D-F45E-31279E728E93}"/>
              </a:ext>
            </a:extLst>
          </p:cNvPr>
          <p:cNvSpPr txBox="1">
            <a:spLocks/>
          </p:cNvSpPr>
          <p:nvPr/>
        </p:nvSpPr>
        <p:spPr>
          <a:xfrm>
            <a:off x="4189271" y="6381974"/>
            <a:ext cx="2135468" cy="4206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Table 1: Calculations Table</a:t>
            </a:r>
            <a:endParaRPr lang="en-US">
              <a:solidFill>
                <a:schemeClr val="tx1"/>
              </a:solidFill>
              <a:ea typeface="Calibri"/>
              <a:cs typeface="Calibri"/>
            </a:endParaRPr>
          </a:p>
        </p:txBody>
      </p:sp>
    </p:spTree>
    <p:extLst>
      <p:ext uri="{BB962C8B-B14F-4D97-AF65-F5344CB8AC3E}">
        <p14:creationId xmlns:p14="http://schemas.microsoft.com/office/powerpoint/2010/main" val="2202928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C041D9-0159-0D98-4498-4BDB7345F544}"/>
              </a:ext>
            </a:extLst>
          </p:cNvPr>
          <p:cNvPicPr>
            <a:picLocks noChangeAspect="1"/>
          </p:cNvPicPr>
          <p:nvPr/>
        </p:nvPicPr>
        <p:blipFill>
          <a:blip r:embed="rId3"/>
          <a:stretch>
            <a:fillRect/>
          </a:stretch>
        </p:blipFill>
        <p:spPr>
          <a:xfrm>
            <a:off x="497162" y="1195388"/>
            <a:ext cx="8456310" cy="5127623"/>
          </a:xfrm>
          <a:prstGeom prst="rect">
            <a:avLst/>
          </a:prstGeom>
        </p:spPr>
      </p:pic>
      <p:pic>
        <p:nvPicPr>
          <p:cNvPr id="4" name="Artifact">
            <a:extLst>
              <a:ext uri="{FF2B5EF4-FFF2-40B4-BE49-F238E27FC236}">
                <a16:creationId xmlns:a16="http://schemas.microsoft.com/office/drawing/2014/main" id="{1D65F24D-A374-54C9-E39B-DFD5656B10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AB6C48B3-37A1-EA0B-6067-E54245F7DD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5FEBD7BC-5776-C050-2E01-38433909EC08}"/>
              </a:ext>
            </a:extLst>
          </p:cNvPr>
          <p:cNvSpPr>
            <a:spLocks noGrp="1"/>
          </p:cNvSpPr>
          <p:nvPr>
            <p:ph type="title"/>
          </p:nvPr>
        </p:nvSpPr>
        <p:spPr>
          <a:xfrm>
            <a:off x="755918" y="62121"/>
            <a:ext cx="10515600" cy="1325563"/>
          </a:xfrm>
        </p:spPr>
        <p:txBody>
          <a:bodyPr>
            <a:normAutofit/>
          </a:bodyPr>
          <a:lstStyle/>
          <a:p>
            <a:pPr algn="ctr"/>
            <a:r>
              <a:rPr lang="en-US" sz="5400" b="1">
                <a:solidFill>
                  <a:srgbClr val="182752"/>
                </a:solidFill>
                <a:latin typeface="Arial"/>
                <a:cs typeface="Arial"/>
              </a:rPr>
              <a:t>Pugh Chart</a:t>
            </a:r>
          </a:p>
        </p:txBody>
      </p:sp>
      <p:pic>
        <p:nvPicPr>
          <p:cNvPr id="11" name="Artifact">
            <a:extLst>
              <a:ext uri="{FF2B5EF4-FFF2-40B4-BE49-F238E27FC236}">
                <a16:creationId xmlns:a16="http://schemas.microsoft.com/office/drawing/2014/main" id="{8CF7B6C5-73C5-7D3B-AF2C-53B14144FA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1C2D8992-AD91-4889-8FA6-EDD777E239AE}"/>
              </a:ext>
            </a:extLst>
          </p:cNvPr>
          <p:cNvSpPr>
            <a:spLocks noGrp="1"/>
          </p:cNvSpPr>
          <p:nvPr>
            <p:ph type="ftr" sz="quarter" idx="11"/>
          </p:nvPr>
        </p:nvSpPr>
        <p:spPr/>
        <p:txBody>
          <a:bodyPr/>
          <a:lstStyle/>
          <a:p>
            <a:r>
              <a:rPr lang="en-US">
                <a:ea typeface="Calibri"/>
                <a:cs typeface="Calibri"/>
              </a:rPr>
              <a:t>Flying Squirrel 3/3/25</a:t>
            </a:r>
            <a:endParaRPr lang="en-US"/>
          </a:p>
          <a:p>
            <a:r>
              <a:rPr lang="en-US">
                <a:ea typeface="Calibri"/>
                <a:cs typeface="Calibri"/>
              </a:rPr>
              <a:t>Joey M</a:t>
            </a:r>
          </a:p>
        </p:txBody>
      </p:sp>
      <p:sp>
        <p:nvSpPr>
          <p:cNvPr id="14" name="Slide Number Placeholder 13">
            <a:extLst>
              <a:ext uri="{FF2B5EF4-FFF2-40B4-BE49-F238E27FC236}">
                <a16:creationId xmlns:a16="http://schemas.microsoft.com/office/drawing/2014/main" id="{1E4BD8D0-876D-4C92-8FEC-ACF17DF55D6E}"/>
              </a:ext>
            </a:extLst>
          </p:cNvPr>
          <p:cNvSpPr>
            <a:spLocks noGrp="1"/>
          </p:cNvSpPr>
          <p:nvPr>
            <p:ph type="sldNum" sz="quarter" idx="12"/>
          </p:nvPr>
        </p:nvSpPr>
        <p:spPr/>
        <p:txBody>
          <a:bodyPr/>
          <a:lstStyle/>
          <a:p>
            <a:fld id="{175166F6-F931-CC42-835D-68601A0A43FB}" type="slidenum">
              <a:rPr lang="en-US" smtClean="0"/>
              <a:t>17</a:t>
            </a:fld>
            <a:endParaRPr lang="en-US"/>
          </a:p>
        </p:txBody>
      </p:sp>
      <p:sp>
        <p:nvSpPr>
          <p:cNvPr id="7" name="TextBox 6">
            <a:extLst>
              <a:ext uri="{FF2B5EF4-FFF2-40B4-BE49-F238E27FC236}">
                <a16:creationId xmlns:a16="http://schemas.microsoft.com/office/drawing/2014/main" id="{5CA698CA-1AD5-02CF-733D-98FF45BBC006}"/>
              </a:ext>
            </a:extLst>
          </p:cNvPr>
          <p:cNvSpPr txBox="1"/>
          <p:nvPr/>
        </p:nvSpPr>
        <p:spPr>
          <a:xfrm>
            <a:off x="9411642" y="1713402"/>
            <a:ext cx="2380094" cy="1631216"/>
          </a:xfrm>
          <a:prstGeom prst="rect">
            <a:avLst/>
          </a:prstGeom>
          <a:noFill/>
        </p:spPr>
        <p:txBody>
          <a:bodyPr wrap="square" lIns="91440" tIns="45720" rIns="91440" bIns="45720" rtlCol="0" anchor="t">
            <a:spAutoFit/>
          </a:bodyPr>
          <a:lstStyle/>
          <a:p>
            <a:r>
              <a:rPr lang="en-US" sz="2500">
                <a:solidFill>
                  <a:schemeClr val="accent1">
                    <a:lumMod val="75000"/>
                  </a:schemeClr>
                </a:solidFill>
                <a:ea typeface="Calibri"/>
                <a:cs typeface="Calibri"/>
              </a:rPr>
              <a:t>Design 2 is our best design according to the Pugh Chart</a:t>
            </a:r>
          </a:p>
        </p:txBody>
      </p:sp>
      <p:sp>
        <p:nvSpPr>
          <p:cNvPr id="9" name="Footer Placeholder 12">
            <a:extLst>
              <a:ext uri="{FF2B5EF4-FFF2-40B4-BE49-F238E27FC236}">
                <a16:creationId xmlns:a16="http://schemas.microsoft.com/office/drawing/2014/main" id="{45216799-816C-AF5A-964B-46140F0793C5}"/>
              </a:ext>
            </a:extLst>
          </p:cNvPr>
          <p:cNvSpPr txBox="1">
            <a:spLocks/>
          </p:cNvSpPr>
          <p:nvPr/>
        </p:nvSpPr>
        <p:spPr>
          <a:xfrm>
            <a:off x="3744771" y="6437537"/>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Table 2: Pugh Chart</a:t>
            </a:r>
            <a:endParaRPr lang="en-US">
              <a:solidFill>
                <a:schemeClr val="tx1"/>
              </a:solidFill>
              <a:ea typeface="Calibri"/>
              <a:cs typeface="Calibri"/>
            </a:endParaRPr>
          </a:p>
        </p:txBody>
      </p:sp>
    </p:spTree>
    <p:extLst>
      <p:ext uri="{BB962C8B-B14F-4D97-AF65-F5344CB8AC3E}">
        <p14:creationId xmlns:p14="http://schemas.microsoft.com/office/powerpoint/2010/main" val="2095348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7E60-D1FB-6DA9-22AC-5E4E84BDA113}"/>
            </a:ext>
          </a:extLst>
        </p:cNvPr>
        <p:cNvGrpSpPr/>
        <p:nvPr/>
      </p:nvGrpSpPr>
      <p:grpSpPr>
        <a:xfrm>
          <a:off x="0" y="0"/>
          <a:ext cx="0" cy="0"/>
          <a:chOff x="0" y="0"/>
          <a:chExt cx="0" cy="0"/>
        </a:xfrm>
      </p:grpSpPr>
      <p:pic>
        <p:nvPicPr>
          <p:cNvPr id="9" name="Picture 8" descr="A drawing of a machine&#10;&#10;AI-generated content may be incorrect.">
            <a:extLst>
              <a:ext uri="{FF2B5EF4-FFF2-40B4-BE49-F238E27FC236}">
                <a16:creationId xmlns:a16="http://schemas.microsoft.com/office/drawing/2014/main" id="{326F1700-32F1-F6BA-EF60-465D1C9B28FB}"/>
              </a:ext>
            </a:extLst>
          </p:cNvPr>
          <p:cNvPicPr>
            <a:picLocks noChangeAspect="1"/>
          </p:cNvPicPr>
          <p:nvPr/>
        </p:nvPicPr>
        <p:blipFill>
          <a:blip r:embed="rId3"/>
          <a:stretch>
            <a:fillRect/>
          </a:stretch>
        </p:blipFill>
        <p:spPr>
          <a:xfrm>
            <a:off x="6551336" y="2519147"/>
            <a:ext cx="2887510" cy="4043690"/>
          </a:xfrm>
          <a:prstGeom prst="rect">
            <a:avLst/>
          </a:prstGeom>
        </p:spPr>
      </p:pic>
      <p:pic>
        <p:nvPicPr>
          <p:cNvPr id="4" name="Artifact">
            <a:extLst>
              <a:ext uri="{FF2B5EF4-FFF2-40B4-BE49-F238E27FC236}">
                <a16:creationId xmlns:a16="http://schemas.microsoft.com/office/drawing/2014/main" id="{49E241E9-EFD4-3F7F-D939-2D757A2C55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791B092D-E968-F1EC-7DA7-2EB25FE8AD8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7622CCE7-B51C-FC7A-7E75-1EEB28CDE56E}"/>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Concept Generation 3</a:t>
            </a:r>
            <a:endParaRPr lang="en-US" sz="5400" b="1">
              <a:solidFill>
                <a:srgbClr val="182752"/>
              </a:solidFill>
              <a:latin typeface="Arial" panose="020B0604020202020204" pitchFamily="34" charset="0"/>
            </a:endParaRPr>
          </a:p>
        </p:txBody>
      </p:sp>
      <p:sp>
        <p:nvSpPr>
          <p:cNvPr id="22" name="H2">
            <a:extLst>
              <a:ext uri="{FF2B5EF4-FFF2-40B4-BE49-F238E27FC236}">
                <a16:creationId xmlns:a16="http://schemas.microsoft.com/office/drawing/2014/main" id="{3ABB762D-A1AC-CE9D-3924-69B19D339E63}"/>
              </a:ext>
            </a:extLst>
          </p:cNvPr>
          <p:cNvSpPr txBox="1"/>
          <p:nvPr/>
        </p:nvSpPr>
        <p:spPr>
          <a:xfrm>
            <a:off x="1829389"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John</a:t>
            </a:r>
            <a:endParaRPr lang="en-US" sz="2400">
              <a:solidFill>
                <a:srgbClr val="0066B3"/>
              </a:solidFill>
            </a:endParaRPr>
          </a:p>
        </p:txBody>
      </p:sp>
      <p:cxnSp>
        <p:nvCxnSpPr>
          <p:cNvPr id="5" name="Artifact">
            <a:extLst>
              <a:ext uri="{FF2B5EF4-FFF2-40B4-BE49-F238E27FC236}">
                <a16:creationId xmlns:a16="http://schemas.microsoft.com/office/drawing/2014/main" id="{5A33494E-6F5D-1B6A-2907-9D1C368103AB}"/>
              </a:ext>
              <a:ext uri="{C183D7F6-B498-43B3-948B-1728B52AA6E4}">
                <adec:decorative xmlns:adec="http://schemas.microsoft.com/office/drawing/2017/decorative" val="1"/>
              </a:ext>
            </a:extLst>
          </p:cNvPr>
          <p:cNvCxnSpPr>
            <a:cxnSpLocks/>
          </p:cNvCxnSpPr>
          <p:nvPr/>
        </p:nvCxnSpPr>
        <p:spPr>
          <a:xfrm rot="5400000">
            <a:off x="3475310" y="298083"/>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27" name="List">
            <a:extLst>
              <a:ext uri="{FF2B5EF4-FFF2-40B4-BE49-F238E27FC236}">
                <a16:creationId xmlns:a16="http://schemas.microsoft.com/office/drawing/2014/main" id="{589FC27B-5929-47CE-84DD-A9029BEEA891}"/>
              </a:ext>
            </a:extLst>
          </p:cNvPr>
          <p:cNvSpPr txBox="1"/>
          <p:nvPr/>
        </p:nvSpPr>
        <p:spPr>
          <a:xfrm>
            <a:off x="1829389" y="2039865"/>
            <a:ext cx="3291840" cy="923330"/>
          </a:xfrm>
          <a:prstGeom prst="rect">
            <a:avLst/>
          </a:prstGeom>
          <a:noFill/>
        </p:spPr>
        <p:txBody>
          <a:bodyPr wrap="square">
            <a:spAutoFit/>
          </a:bodyPr>
          <a:lstStyle/>
          <a:p>
            <a:pPr marL="285750" indent="-285750">
              <a:buFont typeface="Arial" panose="020B0604020202020204" pitchFamily="34" charset="0"/>
              <a:buChar char="•"/>
            </a:pPr>
            <a:r>
              <a:rPr lang="en-US">
                <a:solidFill>
                  <a:srgbClr val="182752"/>
                </a:solidFill>
                <a:latin typeface="Arial" panose="020B0604020202020204" pitchFamily="34" charset="0"/>
                <a:cs typeface="Arial" panose="020B0604020202020204" pitchFamily="34" charset="0"/>
              </a:rPr>
              <a:t>Hybrid C Clamp and Suction anchor point</a:t>
            </a:r>
            <a:endParaRPr lang="en-US">
              <a:solidFill>
                <a:srgbClr val="00245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solidFill>
                <a:srgbClr val="002455"/>
              </a:solidFill>
              <a:latin typeface="Arial" panose="020B0604020202020204" pitchFamily="34" charset="0"/>
              <a:cs typeface="Arial" panose="020B0604020202020204" pitchFamily="34" charset="0"/>
            </a:endParaRPr>
          </a:p>
        </p:txBody>
      </p:sp>
      <p:sp>
        <p:nvSpPr>
          <p:cNvPr id="6" name="H2">
            <a:extLst>
              <a:ext uri="{FF2B5EF4-FFF2-40B4-BE49-F238E27FC236}">
                <a16:creationId xmlns:a16="http://schemas.microsoft.com/office/drawing/2014/main" id="{82F29608-437C-D128-53D6-4E0007E0ED0E}"/>
              </a:ext>
            </a:extLst>
          </p:cNvPr>
          <p:cNvSpPr txBox="1"/>
          <p:nvPr/>
        </p:nvSpPr>
        <p:spPr>
          <a:xfrm>
            <a:off x="6328719"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Joey</a:t>
            </a:r>
            <a:endParaRPr lang="en-US" sz="2400">
              <a:solidFill>
                <a:srgbClr val="0066B3"/>
              </a:solidFill>
            </a:endParaRPr>
          </a:p>
        </p:txBody>
      </p:sp>
      <p:cxnSp>
        <p:nvCxnSpPr>
          <p:cNvPr id="8" name="Artifact">
            <a:extLst>
              <a:ext uri="{FF2B5EF4-FFF2-40B4-BE49-F238E27FC236}">
                <a16:creationId xmlns:a16="http://schemas.microsoft.com/office/drawing/2014/main" id="{29B15C2C-07BF-6F0A-A1F0-21913DCDA644}"/>
              </a:ext>
              <a:ext uri="{C183D7F6-B498-43B3-948B-1728B52AA6E4}">
                <adec:decorative xmlns:adec="http://schemas.microsoft.com/office/drawing/2017/decorative" val="1"/>
              </a:ext>
            </a:extLst>
          </p:cNvPr>
          <p:cNvCxnSpPr>
            <a:cxnSpLocks/>
          </p:cNvCxnSpPr>
          <p:nvPr/>
        </p:nvCxnSpPr>
        <p:spPr>
          <a:xfrm rot="5400000">
            <a:off x="7989016" y="298082"/>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7" name="List">
            <a:extLst>
              <a:ext uri="{FF2B5EF4-FFF2-40B4-BE49-F238E27FC236}">
                <a16:creationId xmlns:a16="http://schemas.microsoft.com/office/drawing/2014/main" id="{CF35C769-A980-790D-92BC-445862B135CE}"/>
              </a:ext>
            </a:extLst>
          </p:cNvPr>
          <p:cNvSpPr txBox="1"/>
          <p:nvPr/>
        </p:nvSpPr>
        <p:spPr>
          <a:xfrm>
            <a:off x="6349793" y="2039865"/>
            <a:ext cx="3782442" cy="92333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solidFill>
                  <a:srgbClr val="182752"/>
                </a:solidFill>
                <a:latin typeface="Arial"/>
                <a:cs typeface="Arial"/>
              </a:rPr>
              <a:t>CAD Rough Draft</a:t>
            </a:r>
            <a:endParaRPr lang="en-US"/>
          </a:p>
          <a:p>
            <a:pPr marL="285750" indent="-285750">
              <a:buFont typeface="Arial" panose="020B0604020202020204" pitchFamily="34" charset="0"/>
              <a:buChar char="•"/>
            </a:pPr>
            <a:endParaRPr lang="en-US">
              <a:solidFill>
                <a:srgbClr val="1827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solidFill>
                <a:srgbClr val="002455"/>
              </a:solidFill>
              <a:latin typeface="Arial" panose="020B0604020202020204" pitchFamily="34" charset="0"/>
              <a:cs typeface="Arial" panose="020B0604020202020204" pitchFamily="34" charset="0"/>
            </a:endParaRPr>
          </a:p>
        </p:txBody>
      </p:sp>
      <p:pic>
        <p:nvPicPr>
          <p:cNvPr id="11" name="Artifact">
            <a:extLst>
              <a:ext uri="{FF2B5EF4-FFF2-40B4-BE49-F238E27FC236}">
                <a16:creationId xmlns:a16="http://schemas.microsoft.com/office/drawing/2014/main" id="{9B7FDAF4-4000-9403-FBA5-F9C429C16CE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3F534406-E055-FA27-E9F6-3ED63401F606}"/>
              </a:ext>
            </a:extLst>
          </p:cNvPr>
          <p:cNvSpPr>
            <a:spLocks noGrp="1"/>
          </p:cNvSpPr>
          <p:nvPr>
            <p:ph type="ftr" sz="quarter" idx="11"/>
          </p:nvPr>
        </p:nvSpPr>
        <p:spPr>
          <a:xfrm>
            <a:off x="0" y="6473337"/>
            <a:ext cx="1722718" cy="384663"/>
          </a:xfrm>
        </p:spPr>
        <p:txBody>
          <a:bodyPr/>
          <a:lstStyle/>
          <a:p>
            <a:r>
              <a:rPr lang="en-US">
                <a:ea typeface="Calibri"/>
                <a:cs typeface="Calibri"/>
              </a:rPr>
              <a:t>Flying Squirrel 3/3/25</a:t>
            </a:r>
            <a:endParaRPr lang="en-US"/>
          </a:p>
          <a:p>
            <a:r>
              <a:rPr lang="en-US"/>
              <a:t>John A &amp; Joey M</a:t>
            </a:r>
            <a:endParaRPr lang="en-US">
              <a:ea typeface="Calibri"/>
              <a:cs typeface="Calibri"/>
            </a:endParaRPr>
          </a:p>
        </p:txBody>
      </p:sp>
      <p:sp>
        <p:nvSpPr>
          <p:cNvPr id="14" name="Slide Number Placeholder 13">
            <a:extLst>
              <a:ext uri="{FF2B5EF4-FFF2-40B4-BE49-F238E27FC236}">
                <a16:creationId xmlns:a16="http://schemas.microsoft.com/office/drawing/2014/main" id="{F9D7B2DB-FB33-DBC1-5BFF-D8256E27EE9A}"/>
              </a:ext>
            </a:extLst>
          </p:cNvPr>
          <p:cNvSpPr>
            <a:spLocks noGrp="1"/>
          </p:cNvSpPr>
          <p:nvPr>
            <p:ph type="sldNum" sz="quarter" idx="12"/>
          </p:nvPr>
        </p:nvSpPr>
        <p:spPr/>
        <p:txBody>
          <a:bodyPr/>
          <a:lstStyle/>
          <a:p>
            <a:fld id="{175166F6-F931-CC42-835D-68601A0A43FB}" type="slidenum">
              <a:rPr lang="en-US" smtClean="0"/>
              <a:t>18</a:t>
            </a:fld>
            <a:endParaRPr lang="en-US"/>
          </a:p>
        </p:txBody>
      </p:sp>
      <p:pic>
        <p:nvPicPr>
          <p:cNvPr id="10" name="Picture 9" descr="A drawing of various machines&#10;&#10;AI-generated content may be incorrect.">
            <a:extLst>
              <a:ext uri="{FF2B5EF4-FFF2-40B4-BE49-F238E27FC236}">
                <a16:creationId xmlns:a16="http://schemas.microsoft.com/office/drawing/2014/main" id="{1DFEF8FF-1CC3-132F-7E0B-343E6CEC822B}"/>
              </a:ext>
            </a:extLst>
          </p:cNvPr>
          <p:cNvPicPr>
            <a:picLocks noChangeAspect="1"/>
          </p:cNvPicPr>
          <p:nvPr/>
        </p:nvPicPr>
        <p:blipFill>
          <a:blip r:embed="rId7"/>
          <a:srcRect l="48546" t="-1740" r="12355" b="39698"/>
          <a:stretch/>
        </p:blipFill>
        <p:spPr>
          <a:xfrm>
            <a:off x="1821672" y="2651196"/>
            <a:ext cx="3074209" cy="3741809"/>
          </a:xfrm>
          <a:prstGeom prst="rect">
            <a:avLst/>
          </a:prstGeom>
        </p:spPr>
      </p:pic>
      <p:sp>
        <p:nvSpPr>
          <p:cNvPr id="15" name="Footer Placeholder 12">
            <a:extLst>
              <a:ext uri="{FF2B5EF4-FFF2-40B4-BE49-F238E27FC236}">
                <a16:creationId xmlns:a16="http://schemas.microsoft.com/office/drawing/2014/main" id="{A0D6CF36-73E7-2029-F09D-9063D076F0B5}"/>
              </a:ext>
            </a:extLst>
          </p:cNvPr>
          <p:cNvSpPr txBox="1">
            <a:spLocks/>
          </p:cNvSpPr>
          <p:nvPr/>
        </p:nvSpPr>
        <p:spPr>
          <a:xfrm>
            <a:off x="4920095" y="6429650"/>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19-20: Clamp and CAD Model </a:t>
            </a:r>
            <a:endParaRPr lang="en-US">
              <a:solidFill>
                <a:schemeClr val="tx1"/>
              </a:solidFill>
              <a:ea typeface="Calibri" panose="020F0502020204030204"/>
              <a:cs typeface="Calibri" panose="020F0502020204030204"/>
            </a:endParaRPr>
          </a:p>
        </p:txBody>
      </p:sp>
      <p:cxnSp>
        <p:nvCxnSpPr>
          <p:cNvPr id="12" name="Straight Arrow Connector 11">
            <a:extLst>
              <a:ext uri="{FF2B5EF4-FFF2-40B4-BE49-F238E27FC236}">
                <a16:creationId xmlns:a16="http://schemas.microsoft.com/office/drawing/2014/main" id="{BB41E99D-1466-9E84-9DA9-4B26DEC4EAB5}"/>
              </a:ext>
            </a:extLst>
          </p:cNvPr>
          <p:cNvCxnSpPr/>
          <p:nvPr/>
        </p:nvCxnSpPr>
        <p:spPr>
          <a:xfrm flipV="1">
            <a:off x="6762481" y="5822569"/>
            <a:ext cx="2443844" cy="14663"/>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B5846CE0-7AE2-ADDD-F5E1-13FEB48E9790}"/>
              </a:ext>
            </a:extLst>
          </p:cNvPr>
          <p:cNvCxnSpPr/>
          <p:nvPr/>
        </p:nvCxnSpPr>
        <p:spPr>
          <a:xfrm>
            <a:off x="8957240" y="5685858"/>
            <a:ext cx="207512" cy="13427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77E9AA4-C623-31AF-71C5-5CA1EC8278A6}"/>
              </a:ext>
            </a:extLst>
          </p:cNvPr>
          <p:cNvCxnSpPr>
            <a:cxnSpLocks/>
          </p:cNvCxnSpPr>
          <p:nvPr/>
        </p:nvCxnSpPr>
        <p:spPr>
          <a:xfrm>
            <a:off x="6788470" y="5832396"/>
            <a:ext cx="207512" cy="13427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BF01051-41DB-69B2-2126-4B7FD576702D}"/>
              </a:ext>
            </a:extLst>
          </p:cNvPr>
          <p:cNvCxnSpPr>
            <a:cxnSpLocks/>
          </p:cNvCxnSpPr>
          <p:nvPr/>
        </p:nvCxnSpPr>
        <p:spPr>
          <a:xfrm flipH="1">
            <a:off x="6781059" y="5695626"/>
            <a:ext cx="251641" cy="13427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D5CD293-DF0F-AC32-7B04-EC4DCDC2E004}"/>
              </a:ext>
            </a:extLst>
          </p:cNvPr>
          <p:cNvCxnSpPr>
            <a:cxnSpLocks/>
          </p:cNvCxnSpPr>
          <p:nvPr/>
        </p:nvCxnSpPr>
        <p:spPr>
          <a:xfrm flipV="1">
            <a:off x="8957239" y="5849439"/>
            <a:ext cx="207512" cy="100187"/>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27635A9-E40E-D9CF-268F-F6A30D784EAF}"/>
              </a:ext>
            </a:extLst>
          </p:cNvPr>
          <p:cNvSpPr txBox="1"/>
          <p:nvPr/>
        </p:nvSpPr>
        <p:spPr>
          <a:xfrm>
            <a:off x="7336769" y="5798749"/>
            <a:ext cx="1318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D = 7 inches</a:t>
            </a:r>
            <a:endParaRPr lang="en-US"/>
          </a:p>
        </p:txBody>
      </p:sp>
      <p:cxnSp>
        <p:nvCxnSpPr>
          <p:cNvPr id="17" name="Straight Arrow Connector 16">
            <a:extLst>
              <a:ext uri="{FF2B5EF4-FFF2-40B4-BE49-F238E27FC236}">
                <a16:creationId xmlns:a16="http://schemas.microsoft.com/office/drawing/2014/main" id="{24004CA5-3908-D08D-50A5-F94D856DAA05}"/>
              </a:ext>
            </a:extLst>
          </p:cNvPr>
          <p:cNvCxnSpPr/>
          <p:nvPr/>
        </p:nvCxnSpPr>
        <p:spPr>
          <a:xfrm>
            <a:off x="9491920" y="2765728"/>
            <a:ext cx="23802" cy="3522837"/>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6862677-D806-4744-98BF-AD6ADD3E8D21}"/>
              </a:ext>
            </a:extLst>
          </p:cNvPr>
          <p:cNvCxnSpPr/>
          <p:nvPr/>
        </p:nvCxnSpPr>
        <p:spPr>
          <a:xfrm>
            <a:off x="9486941" y="2784946"/>
            <a:ext cx="173936" cy="321144"/>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8C8D52DB-7D5A-84A9-23DF-F0AD7E3FDC5D}"/>
              </a:ext>
            </a:extLst>
          </p:cNvPr>
          <p:cNvCxnSpPr>
            <a:cxnSpLocks/>
          </p:cNvCxnSpPr>
          <p:nvPr/>
        </p:nvCxnSpPr>
        <p:spPr>
          <a:xfrm flipH="1">
            <a:off x="9337287" y="2784944"/>
            <a:ext cx="170529" cy="279392"/>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C4BB4BB-32CE-6E30-A371-BACCA87623A4}"/>
              </a:ext>
            </a:extLst>
          </p:cNvPr>
          <p:cNvCxnSpPr>
            <a:cxnSpLocks/>
          </p:cNvCxnSpPr>
          <p:nvPr/>
        </p:nvCxnSpPr>
        <p:spPr>
          <a:xfrm flipH="1">
            <a:off x="9525178" y="5968643"/>
            <a:ext cx="149652" cy="289829"/>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60BE8D4-FA44-7E92-73AA-E669C5C8AA81}"/>
              </a:ext>
            </a:extLst>
          </p:cNvPr>
          <p:cNvCxnSpPr>
            <a:cxnSpLocks/>
          </p:cNvCxnSpPr>
          <p:nvPr/>
        </p:nvCxnSpPr>
        <p:spPr>
          <a:xfrm>
            <a:off x="9330364" y="5958204"/>
            <a:ext cx="173936" cy="289829"/>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7E03C680-D366-0C4C-2DAB-0E20371C52C6}"/>
              </a:ext>
            </a:extLst>
          </p:cNvPr>
          <p:cNvSpPr txBox="1"/>
          <p:nvPr/>
        </p:nvSpPr>
        <p:spPr>
          <a:xfrm>
            <a:off x="9510351" y="3838915"/>
            <a:ext cx="15826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Height (When fully lowered) = 8 inches</a:t>
            </a:r>
            <a:endParaRPr lang="en-US"/>
          </a:p>
        </p:txBody>
      </p:sp>
    </p:spTree>
    <p:extLst>
      <p:ext uri="{BB962C8B-B14F-4D97-AF65-F5344CB8AC3E}">
        <p14:creationId xmlns:p14="http://schemas.microsoft.com/office/powerpoint/2010/main" val="255367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rtifact">
            <a:extLst>
              <a:ext uri="{FF2B5EF4-FFF2-40B4-BE49-F238E27FC236}">
                <a16:creationId xmlns:a16="http://schemas.microsoft.com/office/drawing/2014/main" id="{837CFC27-170F-4A9E-DD7E-2F80F5930B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420" y="3012142"/>
            <a:ext cx="4622800" cy="3860800"/>
          </a:xfrm>
          <a:prstGeom prst="rect">
            <a:avLst/>
          </a:prstGeom>
        </p:spPr>
      </p:pic>
      <p:pic>
        <p:nvPicPr>
          <p:cNvPr id="10" name="Artifact">
            <a:extLst>
              <a:ext uri="{FF2B5EF4-FFF2-40B4-BE49-F238E27FC236}">
                <a16:creationId xmlns:a16="http://schemas.microsoft.com/office/drawing/2014/main" id="{FD1EBE9A-3585-0388-434B-0E456CF96E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sp>
        <p:nvSpPr>
          <p:cNvPr id="9" name="H1">
            <a:extLst>
              <a:ext uri="{FF2B5EF4-FFF2-40B4-BE49-F238E27FC236}">
                <a16:creationId xmlns:a16="http://schemas.microsoft.com/office/drawing/2014/main" id="{D2441F73-4F5D-441D-5D3A-8F75123600AD}"/>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Benchmarking</a:t>
            </a:r>
            <a:endParaRPr lang="en-US" sz="5400" b="1">
              <a:solidFill>
                <a:srgbClr val="182752"/>
              </a:solidFill>
              <a:latin typeface="Arial" panose="020B0604020202020204" pitchFamily="34" charset="0"/>
              <a:cs typeface="Arial"/>
            </a:endParaRPr>
          </a:p>
        </p:txBody>
      </p:sp>
      <p:sp>
        <p:nvSpPr>
          <p:cNvPr id="2" name="Figure" descr="Place photo here.">
            <a:extLst>
              <a:ext uri="{FF2B5EF4-FFF2-40B4-BE49-F238E27FC236}">
                <a16:creationId xmlns:a16="http://schemas.microsoft.com/office/drawing/2014/main" id="{BD763AAE-E062-4345-BB5A-6445A12F1281}"/>
              </a:ext>
            </a:extLst>
          </p:cNvPr>
          <p:cNvSpPr/>
          <p:nvPr/>
        </p:nvSpPr>
        <p:spPr>
          <a:xfrm>
            <a:off x="833404" y="2083850"/>
            <a:ext cx="5262595" cy="3528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hoto (delete when photo placed)">
            <a:extLst>
              <a:ext uri="{FF2B5EF4-FFF2-40B4-BE49-F238E27FC236}">
                <a16:creationId xmlns:a16="http://schemas.microsoft.com/office/drawing/2014/main" id="{29CB136A-C439-D8BC-6BFF-E49909A5807C}"/>
              </a:ext>
            </a:extLst>
          </p:cNvPr>
          <p:cNvSpPr txBox="1"/>
          <p:nvPr/>
        </p:nvSpPr>
        <p:spPr>
          <a:xfrm>
            <a:off x="2918622" y="3647969"/>
            <a:ext cx="1092158" cy="400110"/>
          </a:xfrm>
          <a:prstGeom prst="rect">
            <a:avLst/>
          </a:prstGeom>
          <a:noFill/>
        </p:spPr>
        <p:txBody>
          <a:bodyPr wrap="none" rtlCol="0">
            <a:spAutoFit/>
          </a:bodyPr>
          <a:lstStyle/>
          <a:p>
            <a:r>
              <a:rPr lang="en-US" sz="2000">
                <a:solidFill>
                  <a:schemeClr val="bg1"/>
                </a:solidFill>
                <a:latin typeface="Arial" panose="020B0604020202020204" pitchFamily="34" charset="0"/>
                <a:cs typeface="Arial" panose="020B0604020202020204" pitchFamily="34" charset="0"/>
              </a:rPr>
              <a:t>PHOTO</a:t>
            </a:r>
          </a:p>
        </p:txBody>
      </p:sp>
      <p:sp>
        <p:nvSpPr>
          <p:cNvPr id="14" name="Caption">
            <a:extLst>
              <a:ext uri="{FF2B5EF4-FFF2-40B4-BE49-F238E27FC236}">
                <a16:creationId xmlns:a16="http://schemas.microsoft.com/office/drawing/2014/main" id="{7AB4E608-994F-6393-0A4C-2A469C48328B}"/>
              </a:ext>
            </a:extLst>
          </p:cNvPr>
          <p:cNvSpPr txBox="1"/>
          <p:nvPr/>
        </p:nvSpPr>
        <p:spPr>
          <a:xfrm>
            <a:off x="1485251" y="5657836"/>
            <a:ext cx="3958899" cy="276999"/>
          </a:xfrm>
          <a:prstGeom prst="rect">
            <a:avLst/>
          </a:prstGeom>
          <a:noFill/>
        </p:spPr>
        <p:txBody>
          <a:bodyPr wrap="square" lIns="91440" tIns="45720" rIns="91440" bIns="45720" rtlCol="0" anchor="t">
            <a:spAutoFit/>
          </a:bodyPr>
          <a:lstStyle>
            <a:defPPr>
              <a:defRPr lang="en-US"/>
            </a:defPPr>
            <a:lvl1pPr algn="ctr">
              <a:defRPr sz="1200" i="1">
                <a:solidFill>
                  <a:srgbClr val="003466"/>
                </a:solidFill>
                <a:latin typeface="Arial" panose="020B0604020202020204" pitchFamily="34" charset="0"/>
                <a:cs typeface="Arial" panose="020B0604020202020204" pitchFamily="34" charset="0"/>
              </a:defRPr>
            </a:lvl1pPr>
          </a:lstStyle>
          <a:p>
            <a:r>
              <a:rPr lang="en-US">
                <a:latin typeface="Arial"/>
                <a:cs typeface="Arial"/>
              </a:rPr>
              <a:t>Current CAD iteration compared to Hamster</a:t>
            </a:r>
            <a:endParaRPr lang="en-US" sz="1200" i="1">
              <a:solidFill>
                <a:srgbClr val="003466"/>
              </a:solidFill>
              <a:latin typeface="Arial"/>
              <a:cs typeface="Arial"/>
            </a:endParaRPr>
          </a:p>
        </p:txBody>
      </p:sp>
      <p:sp>
        <p:nvSpPr>
          <p:cNvPr id="3" name="H2">
            <a:extLst>
              <a:ext uri="{FF2B5EF4-FFF2-40B4-BE49-F238E27FC236}">
                <a16:creationId xmlns:a16="http://schemas.microsoft.com/office/drawing/2014/main" id="{C5FE6EB3-44F0-5A72-3217-80B055987E05}"/>
              </a:ext>
            </a:extLst>
          </p:cNvPr>
          <p:cNvSpPr txBox="1"/>
          <p:nvPr/>
        </p:nvSpPr>
        <p:spPr>
          <a:xfrm>
            <a:off x="6535459" y="1945787"/>
            <a:ext cx="6105292" cy="492443"/>
          </a:xfrm>
          <a:prstGeom prst="rect">
            <a:avLst/>
          </a:prstGeom>
          <a:noFill/>
        </p:spPr>
        <p:txBody>
          <a:bodyPr wrap="square" lIns="91440" tIns="45720" rIns="91440" bIns="45720" anchor="t">
            <a:spAutoFit/>
          </a:bodyPr>
          <a:lstStyle/>
          <a:p>
            <a:pPr>
              <a:spcAft>
                <a:spcPts val="600"/>
              </a:spcAft>
            </a:pPr>
            <a:r>
              <a:rPr lang="en-US" sz="2600">
                <a:solidFill>
                  <a:srgbClr val="0066B3"/>
                </a:solidFill>
                <a:latin typeface="Arial"/>
                <a:cs typeface="Arial"/>
              </a:rPr>
              <a:t>Comparison to Other Products</a:t>
            </a:r>
            <a:endParaRPr lang="en-US" sz="2600">
              <a:solidFill>
                <a:srgbClr val="0066B3"/>
              </a:solidFill>
              <a:latin typeface="Arial" panose="020B0604020202020204" pitchFamily="34" charset="0"/>
              <a:cs typeface="Arial" panose="020B0604020202020204" pitchFamily="34" charset="0"/>
            </a:endParaRPr>
          </a:p>
        </p:txBody>
      </p:sp>
      <p:sp>
        <p:nvSpPr>
          <p:cNvPr id="8" name="List">
            <a:extLst>
              <a:ext uri="{FF2B5EF4-FFF2-40B4-BE49-F238E27FC236}">
                <a16:creationId xmlns:a16="http://schemas.microsoft.com/office/drawing/2014/main" id="{55D50514-A9CC-976B-01A0-6DA98FDA0DC4}"/>
              </a:ext>
            </a:extLst>
          </p:cNvPr>
          <p:cNvSpPr txBox="1">
            <a:spLocks/>
          </p:cNvSpPr>
          <p:nvPr/>
        </p:nvSpPr>
        <p:spPr>
          <a:xfrm>
            <a:off x="6533860" y="2437841"/>
            <a:ext cx="4914603" cy="32451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2455"/>
                </a:solidFill>
                <a:latin typeface="Arial"/>
                <a:cs typeface="Arial"/>
              </a:rPr>
              <a:t>Compact in stowed configuration</a:t>
            </a:r>
          </a:p>
          <a:p>
            <a:r>
              <a:rPr lang="en-US" sz="1800">
                <a:solidFill>
                  <a:srgbClr val="002455"/>
                </a:solidFill>
                <a:latin typeface="Arial"/>
                <a:cs typeface="Arial"/>
              </a:rPr>
              <a:t>More affordable than other available models</a:t>
            </a:r>
            <a:endParaRPr lang="en-US" sz="1800">
              <a:solidFill>
                <a:srgbClr val="002455"/>
              </a:solidFill>
              <a:latin typeface="Arial" panose="020B0604020202020204" pitchFamily="34" charset="0"/>
              <a:cs typeface="Arial" panose="020B0604020202020204" pitchFamily="34" charset="0"/>
            </a:endParaRPr>
          </a:p>
          <a:p>
            <a:r>
              <a:rPr lang="en-US" sz="1800">
                <a:solidFill>
                  <a:srgbClr val="002455"/>
                </a:solidFill>
                <a:latin typeface="Arial"/>
                <a:cs typeface="Arial"/>
              </a:rPr>
              <a:t>Easily moveable for setup</a:t>
            </a:r>
            <a:endParaRPr lang="en-US" sz="1800">
              <a:solidFill>
                <a:srgbClr val="002455"/>
              </a:solidFill>
              <a:latin typeface="Arial" panose="020B0604020202020204" pitchFamily="34" charset="0"/>
              <a:cs typeface="Arial" panose="020B0604020202020204" pitchFamily="34" charset="0"/>
            </a:endParaRPr>
          </a:p>
          <a:p>
            <a:r>
              <a:rPr lang="en-US" sz="1800">
                <a:solidFill>
                  <a:srgbClr val="002455"/>
                </a:solidFill>
                <a:latin typeface="Arial"/>
                <a:cs typeface="Arial"/>
              </a:rPr>
              <a:t>Conceivably fast setup process</a:t>
            </a:r>
          </a:p>
          <a:p>
            <a:r>
              <a:rPr lang="en-US" sz="1800">
                <a:solidFill>
                  <a:srgbClr val="002455"/>
                </a:solidFill>
                <a:latin typeface="Arial"/>
                <a:cs typeface="Arial"/>
              </a:rPr>
              <a:t>Comparatively simple motion design</a:t>
            </a:r>
          </a:p>
          <a:p>
            <a:r>
              <a:rPr lang="en-US" sz="1800">
                <a:solidFill>
                  <a:srgbClr val="002455"/>
                </a:solidFill>
                <a:latin typeface="Arial"/>
                <a:cs typeface="Arial"/>
              </a:rPr>
              <a:t>Provides partial arm support</a:t>
            </a:r>
          </a:p>
          <a:p>
            <a:r>
              <a:rPr lang="en-US" sz="1800">
                <a:solidFill>
                  <a:srgbClr val="002455"/>
                </a:solidFill>
                <a:latin typeface="Arial"/>
                <a:cs typeface="Arial"/>
              </a:rPr>
              <a:t>Provides vertical motion</a:t>
            </a:r>
            <a:endParaRPr lang="en-US" sz="1800">
              <a:solidFill>
                <a:srgbClr val="002455"/>
              </a:solidFill>
              <a:latin typeface="Arial" panose="020B0604020202020204" pitchFamily="34" charset="0"/>
              <a:cs typeface="Arial" panose="020B0604020202020204" pitchFamily="34" charset="0"/>
            </a:endParaRPr>
          </a:p>
          <a:p>
            <a:endParaRPr lang="en-US" sz="1800">
              <a:solidFill>
                <a:srgbClr val="002455"/>
              </a:solidFill>
              <a:latin typeface="Arial" panose="020B0604020202020204" pitchFamily="34" charset="0"/>
              <a:cs typeface="Arial" panose="020B0604020202020204" pitchFamily="34" charset="0"/>
            </a:endParaRPr>
          </a:p>
          <a:p>
            <a:pPr marL="0" indent="0">
              <a:buNone/>
            </a:pPr>
            <a:endParaRPr lang="en-US" sz="2200">
              <a:solidFill>
                <a:srgbClr val="002455"/>
              </a:solidFill>
              <a:latin typeface="Arial" panose="020B0604020202020204" pitchFamily="34" charset="0"/>
              <a:cs typeface="Arial" panose="020B0604020202020204" pitchFamily="34" charset="0"/>
            </a:endParaRPr>
          </a:p>
        </p:txBody>
      </p:sp>
      <p:pic>
        <p:nvPicPr>
          <p:cNvPr id="13" name="Artifact">
            <a:extLst>
              <a:ext uri="{FF2B5EF4-FFF2-40B4-BE49-F238E27FC236}">
                <a16:creationId xmlns:a16="http://schemas.microsoft.com/office/drawing/2014/main" id="{E2BF1F08-FB54-E29F-812D-F10EE643775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5" name="Footer Placeholder 4">
            <a:extLst>
              <a:ext uri="{FF2B5EF4-FFF2-40B4-BE49-F238E27FC236}">
                <a16:creationId xmlns:a16="http://schemas.microsoft.com/office/drawing/2014/main" id="{18BF2B97-3D0E-4D69-8E07-524725C969E1}"/>
              </a:ext>
            </a:extLst>
          </p:cNvPr>
          <p:cNvSpPr>
            <a:spLocks noGrp="1"/>
          </p:cNvSpPr>
          <p:nvPr>
            <p:ph type="ftr" sz="quarter" idx="11"/>
          </p:nvPr>
        </p:nvSpPr>
        <p:spPr/>
        <p:txBody>
          <a:bodyPr/>
          <a:lstStyle/>
          <a:p>
            <a:r>
              <a:rPr lang="en-US">
                <a:ea typeface="Calibri"/>
                <a:cs typeface="Calibri"/>
              </a:rPr>
              <a:t>Flying Squirrel 3/3/25</a:t>
            </a:r>
          </a:p>
          <a:p>
            <a:r>
              <a:rPr lang="en-US">
                <a:ea typeface="Calibri"/>
                <a:cs typeface="Calibri"/>
              </a:rPr>
              <a:t>Owen K.</a:t>
            </a:r>
          </a:p>
        </p:txBody>
      </p:sp>
      <p:sp>
        <p:nvSpPr>
          <p:cNvPr id="11" name="Slide Number Placeholder 10">
            <a:extLst>
              <a:ext uri="{FF2B5EF4-FFF2-40B4-BE49-F238E27FC236}">
                <a16:creationId xmlns:a16="http://schemas.microsoft.com/office/drawing/2014/main" id="{933107B9-727C-4CC5-B0FC-9B02B82C84A2}"/>
              </a:ext>
            </a:extLst>
          </p:cNvPr>
          <p:cNvSpPr>
            <a:spLocks noGrp="1"/>
          </p:cNvSpPr>
          <p:nvPr>
            <p:ph type="sldNum" sz="quarter" idx="12"/>
          </p:nvPr>
        </p:nvSpPr>
        <p:spPr/>
        <p:txBody>
          <a:bodyPr/>
          <a:lstStyle/>
          <a:p>
            <a:fld id="{175166F6-F931-CC42-835D-68601A0A43FB}" type="slidenum">
              <a:rPr lang="en-US" smtClean="0"/>
              <a:t>19</a:t>
            </a:fld>
            <a:endParaRPr lang="en-US"/>
          </a:p>
        </p:txBody>
      </p:sp>
      <p:pic>
        <p:nvPicPr>
          <p:cNvPr id="4" name="Picture 3" descr="A grey circular object with a black band&#10;&#10;AI-generated content may be incorrect.">
            <a:extLst>
              <a:ext uri="{FF2B5EF4-FFF2-40B4-BE49-F238E27FC236}">
                <a16:creationId xmlns:a16="http://schemas.microsoft.com/office/drawing/2014/main" id="{F8BE44D6-878C-D75B-499C-4878D75FBE55}"/>
              </a:ext>
            </a:extLst>
          </p:cNvPr>
          <p:cNvPicPr>
            <a:picLocks noChangeAspect="1"/>
          </p:cNvPicPr>
          <p:nvPr/>
        </p:nvPicPr>
        <p:blipFill>
          <a:blip r:embed="rId6"/>
          <a:stretch>
            <a:fillRect/>
          </a:stretch>
        </p:blipFill>
        <p:spPr>
          <a:xfrm>
            <a:off x="847446" y="2084574"/>
            <a:ext cx="2357158" cy="3558429"/>
          </a:xfrm>
          <a:prstGeom prst="rect">
            <a:avLst/>
          </a:prstGeom>
        </p:spPr>
      </p:pic>
      <p:pic>
        <p:nvPicPr>
          <p:cNvPr id="12" name="Picture 11" descr="A small white robot with a screen on a table&#10;&#10;AI-generated content may be incorrect.">
            <a:extLst>
              <a:ext uri="{FF2B5EF4-FFF2-40B4-BE49-F238E27FC236}">
                <a16:creationId xmlns:a16="http://schemas.microsoft.com/office/drawing/2014/main" id="{CF85463D-6E59-DA4A-E4E2-9E7259365A33}"/>
              </a:ext>
            </a:extLst>
          </p:cNvPr>
          <p:cNvPicPr>
            <a:picLocks noChangeAspect="1"/>
          </p:cNvPicPr>
          <p:nvPr/>
        </p:nvPicPr>
        <p:blipFill>
          <a:blip r:embed="rId7"/>
          <a:stretch>
            <a:fillRect/>
          </a:stretch>
        </p:blipFill>
        <p:spPr>
          <a:xfrm>
            <a:off x="3191996" y="2079811"/>
            <a:ext cx="2894480" cy="3558989"/>
          </a:xfrm>
          <a:prstGeom prst="rect">
            <a:avLst/>
          </a:prstGeom>
        </p:spPr>
      </p:pic>
    </p:spTree>
    <p:extLst>
      <p:ext uri="{BB962C8B-B14F-4D97-AF65-F5344CB8AC3E}">
        <p14:creationId xmlns:p14="http://schemas.microsoft.com/office/powerpoint/2010/main" val="107034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ifact">
            <a:extLst>
              <a:ext uri="{FF2B5EF4-FFF2-40B4-BE49-F238E27FC236}">
                <a16:creationId xmlns:a16="http://schemas.microsoft.com/office/drawing/2014/main" id="{1D65F24D-A374-54C9-E39B-DFD5656B10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AB6C48B3-37A1-EA0B-6067-E54245F7DD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5FEBD7BC-5776-C050-2E01-38433909EC08}"/>
              </a:ext>
            </a:extLst>
          </p:cNvPr>
          <p:cNvSpPr>
            <a:spLocks noGrp="1"/>
          </p:cNvSpPr>
          <p:nvPr>
            <p:ph type="title"/>
          </p:nvPr>
        </p:nvSpPr>
        <p:spPr>
          <a:xfrm>
            <a:off x="833405" y="225420"/>
            <a:ext cx="10515600" cy="1325563"/>
          </a:xfrm>
        </p:spPr>
        <p:txBody>
          <a:bodyPr>
            <a:normAutofit fontScale="90000"/>
          </a:bodyPr>
          <a:lstStyle/>
          <a:p>
            <a:pPr algn="ctr"/>
            <a:r>
              <a:rPr lang="en-US" sz="5400" b="1">
                <a:solidFill>
                  <a:srgbClr val="182752"/>
                </a:solidFill>
                <a:latin typeface="Arial" panose="020B0604020202020204" pitchFamily="34" charset="0"/>
              </a:rPr>
              <a:t>Background and Problem Statement</a:t>
            </a:r>
          </a:p>
        </p:txBody>
      </p:sp>
      <p:pic>
        <p:nvPicPr>
          <p:cNvPr id="11" name="Artifact">
            <a:extLst>
              <a:ext uri="{FF2B5EF4-FFF2-40B4-BE49-F238E27FC236}">
                <a16:creationId xmlns:a16="http://schemas.microsoft.com/office/drawing/2014/main" id="{8CF7B6C5-73C5-7D3B-AF2C-53B14144FA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1C2D8992-AD91-4889-8FA6-EDD777E239AE}"/>
              </a:ext>
            </a:extLst>
          </p:cNvPr>
          <p:cNvSpPr>
            <a:spLocks noGrp="1"/>
          </p:cNvSpPr>
          <p:nvPr>
            <p:ph type="ftr" sz="quarter" idx="11"/>
          </p:nvPr>
        </p:nvSpPr>
        <p:spPr/>
        <p:txBody>
          <a:bodyPr/>
          <a:lstStyle/>
          <a:p>
            <a:r>
              <a:rPr lang="en-US">
                <a:ea typeface="Calibri"/>
                <a:cs typeface="Calibri"/>
              </a:rPr>
              <a:t>Flying Squirrel 3/3/25</a:t>
            </a:r>
            <a:endParaRPr lang="en-US"/>
          </a:p>
          <a:p>
            <a:r>
              <a:rPr lang="en-US">
                <a:ea typeface="Calibri"/>
                <a:cs typeface="Calibri"/>
              </a:rPr>
              <a:t>Owen K.</a:t>
            </a:r>
          </a:p>
        </p:txBody>
      </p:sp>
      <p:sp>
        <p:nvSpPr>
          <p:cNvPr id="14" name="Slide Number Placeholder 13">
            <a:extLst>
              <a:ext uri="{FF2B5EF4-FFF2-40B4-BE49-F238E27FC236}">
                <a16:creationId xmlns:a16="http://schemas.microsoft.com/office/drawing/2014/main" id="{1E4BD8D0-876D-4C92-8FEC-ACF17DF55D6E}"/>
              </a:ext>
            </a:extLst>
          </p:cNvPr>
          <p:cNvSpPr>
            <a:spLocks noGrp="1"/>
          </p:cNvSpPr>
          <p:nvPr>
            <p:ph type="sldNum" sz="quarter" idx="12"/>
          </p:nvPr>
        </p:nvSpPr>
        <p:spPr/>
        <p:txBody>
          <a:bodyPr/>
          <a:lstStyle/>
          <a:p>
            <a:fld id="{175166F6-F931-CC42-835D-68601A0A43FB}" type="slidenum">
              <a:rPr lang="en-US" smtClean="0"/>
              <a:t>2</a:t>
            </a:fld>
            <a:endParaRPr lang="en-US"/>
          </a:p>
        </p:txBody>
      </p:sp>
      <p:pic>
        <p:nvPicPr>
          <p:cNvPr id="1026" name="Picture 2">
            <a:extLst>
              <a:ext uri="{FF2B5EF4-FFF2-40B4-BE49-F238E27FC236}">
                <a16:creationId xmlns:a16="http://schemas.microsoft.com/office/drawing/2014/main" id="{373EAE89-ACFA-4603-839E-589B7AA76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966" y="1550983"/>
            <a:ext cx="3258854" cy="41345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6A01BC-4EA0-409D-9535-6D11D364BFA5}"/>
              </a:ext>
            </a:extLst>
          </p:cNvPr>
          <p:cNvSpPr txBox="1"/>
          <p:nvPr/>
        </p:nvSpPr>
        <p:spPr>
          <a:xfrm>
            <a:off x="1282890" y="1550983"/>
            <a:ext cx="4821422" cy="4247317"/>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More than 795,000 strokes occur per year in the U.S., 610,000 of which are first or new [1]</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Survivors suffer neurological damage, and often struggle with mobility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The </a:t>
            </a:r>
            <a:r>
              <a:rPr lang="en-US" i="1">
                <a:latin typeface="Arial" panose="020B0604020202020204" pitchFamily="34" charset="0"/>
                <a:cs typeface="Arial" panose="020B0604020202020204" pitchFamily="34" charset="0"/>
              </a:rPr>
              <a:t>Hamster</a:t>
            </a:r>
            <a:r>
              <a:rPr lang="en-US">
                <a:latin typeface="Arial" panose="020B0604020202020204" pitchFamily="34" charset="0"/>
                <a:cs typeface="Arial" panose="020B0604020202020204" pitchFamily="34" charset="0"/>
              </a:rPr>
              <a:t> assuages mobility issues by exercising arm movement in patients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Designed as a more affordable, at-home alternative to other complicated rehabilitation devices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The </a:t>
            </a:r>
            <a:r>
              <a:rPr lang="en-US" i="1">
                <a:latin typeface="Arial" panose="020B0604020202020204" pitchFamily="34" charset="0"/>
                <a:cs typeface="Arial" panose="020B0604020202020204" pitchFamily="34" charset="0"/>
              </a:rPr>
              <a:t>Flying Squirrel </a:t>
            </a:r>
            <a:r>
              <a:rPr lang="en-US">
                <a:latin typeface="Arial" panose="020B0604020202020204" pitchFamily="34" charset="0"/>
                <a:cs typeface="Arial" panose="020B0604020202020204" pitchFamily="34" charset="0"/>
              </a:rPr>
              <a:t>adds vertical motion while remaining within similar parameters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Sponsored by Dr. </a:t>
            </a:r>
            <a:r>
              <a:rPr lang="en-US" err="1">
                <a:latin typeface="Arial" panose="020B0604020202020204" pitchFamily="34" charset="0"/>
                <a:cs typeface="Arial" panose="020B0604020202020204" pitchFamily="34" charset="0"/>
              </a:rPr>
              <a:t>Razavian</a:t>
            </a:r>
            <a:r>
              <a:rPr lang="en-US">
                <a:latin typeface="Arial" panose="020B0604020202020204" pitchFamily="34" charset="0"/>
                <a:cs typeface="Arial" panose="020B0604020202020204" pitchFamily="34" charset="0"/>
              </a:rPr>
              <a:t>, who specializes in robotics and control algorithms </a:t>
            </a:r>
          </a:p>
        </p:txBody>
      </p:sp>
      <p:sp>
        <p:nvSpPr>
          <p:cNvPr id="20" name="Footer Placeholder 12">
            <a:extLst>
              <a:ext uri="{FF2B5EF4-FFF2-40B4-BE49-F238E27FC236}">
                <a16:creationId xmlns:a16="http://schemas.microsoft.com/office/drawing/2014/main" id="{BE6EDCDF-A764-4413-BD5E-CD3A987770D4}"/>
              </a:ext>
            </a:extLst>
          </p:cNvPr>
          <p:cNvSpPr txBox="1">
            <a:spLocks/>
          </p:cNvSpPr>
          <p:nvPr/>
        </p:nvSpPr>
        <p:spPr>
          <a:xfrm>
            <a:off x="7464534" y="5685563"/>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 Human Nervous System</a:t>
            </a:r>
          </a:p>
        </p:txBody>
      </p:sp>
    </p:spTree>
    <p:extLst>
      <p:ext uri="{BB962C8B-B14F-4D97-AF65-F5344CB8AC3E}">
        <p14:creationId xmlns:p14="http://schemas.microsoft.com/office/powerpoint/2010/main" val="3803442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5480-D06A-4342-B475-E78A331BA09F}"/>
              </a:ext>
            </a:extLst>
          </p:cNvPr>
          <p:cNvSpPr>
            <a:spLocks noGrp="1"/>
          </p:cNvSpPr>
          <p:nvPr>
            <p:ph type="title"/>
          </p:nvPr>
        </p:nvSpPr>
        <p:spPr/>
        <p:txBody>
          <a:bodyPr/>
          <a:lstStyle/>
          <a:p>
            <a:r>
              <a:rPr lang="en-US"/>
              <a:t>Full Gantt Chart Goes Here</a:t>
            </a:r>
          </a:p>
        </p:txBody>
      </p:sp>
      <p:sp>
        <p:nvSpPr>
          <p:cNvPr id="4" name="Content Placeholder 3">
            <a:extLst>
              <a:ext uri="{FF2B5EF4-FFF2-40B4-BE49-F238E27FC236}">
                <a16:creationId xmlns:a16="http://schemas.microsoft.com/office/drawing/2014/main" id="{73998F92-71B3-4131-A1DD-2B045179A5B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1BA7512F-EE2E-4900-90AD-FEF03608A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9707A-B0A1-4CC3-BD10-8A31EAC46C12}"/>
              </a:ext>
            </a:extLst>
          </p:cNvPr>
          <p:cNvSpPr>
            <a:spLocks noGrp="1"/>
          </p:cNvSpPr>
          <p:nvPr>
            <p:ph type="sldNum" sz="quarter" idx="12"/>
          </p:nvPr>
        </p:nvSpPr>
        <p:spPr/>
        <p:txBody>
          <a:bodyPr/>
          <a:lstStyle/>
          <a:p>
            <a:fld id="{175166F6-F931-CC42-835D-68601A0A43FB}" type="slidenum">
              <a:rPr lang="en-US" smtClean="0"/>
              <a:t>20</a:t>
            </a:fld>
            <a:endParaRPr lang="en-US"/>
          </a:p>
        </p:txBody>
      </p:sp>
      <p:pic>
        <p:nvPicPr>
          <p:cNvPr id="7" name="Content Placeholder 6" descr="A screenshot of a computer&#10;&#10;AI-generated content may be incorrect.">
            <a:extLst>
              <a:ext uri="{FF2B5EF4-FFF2-40B4-BE49-F238E27FC236}">
                <a16:creationId xmlns:a16="http://schemas.microsoft.com/office/drawing/2014/main" id="{13732269-8EF5-1A48-C191-978D622CA143}"/>
              </a:ext>
            </a:extLst>
          </p:cNvPr>
          <p:cNvPicPr>
            <a:picLocks noGrp="1" noChangeAspect="1"/>
          </p:cNvPicPr>
          <p:nvPr>
            <p:ph sz="half"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726153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9627-2F14-6473-4EF5-5D7E2923553F}"/>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5ED00F63-D967-436A-388E-2E75AD79503F}"/>
              </a:ext>
            </a:extLst>
          </p:cNvPr>
          <p:cNvPicPr>
            <a:picLocks noGrp="1" noChangeAspect="1"/>
          </p:cNvPicPr>
          <p:nvPr>
            <p:ph sz="half" idx="1"/>
          </p:nvPr>
        </p:nvPicPr>
        <p:blipFill>
          <a:blip r:embed="rId3"/>
          <a:stretch>
            <a:fillRect/>
          </a:stretch>
        </p:blipFill>
        <p:spPr>
          <a:xfrm>
            <a:off x="0" y="0"/>
            <a:ext cx="12192000" cy="6271146"/>
          </a:xfrm>
        </p:spPr>
      </p:pic>
      <p:sp>
        <p:nvSpPr>
          <p:cNvPr id="5" name="Footer Placeholder 4">
            <a:extLst>
              <a:ext uri="{FF2B5EF4-FFF2-40B4-BE49-F238E27FC236}">
                <a16:creationId xmlns:a16="http://schemas.microsoft.com/office/drawing/2014/main" id="{9CBD8757-319E-C8AA-677E-44110D176003}"/>
              </a:ext>
            </a:extLst>
          </p:cNvPr>
          <p:cNvSpPr>
            <a:spLocks noGrp="1"/>
          </p:cNvSpPr>
          <p:nvPr>
            <p:ph type="ftr" sz="quarter" idx="11"/>
          </p:nvPr>
        </p:nvSpPr>
        <p:spPr/>
        <p:txBody>
          <a:bodyPr/>
          <a:lstStyle/>
          <a:p>
            <a:r>
              <a:rPr lang="en-US"/>
              <a:t>April-May</a:t>
            </a:r>
          </a:p>
        </p:txBody>
      </p:sp>
      <p:sp>
        <p:nvSpPr>
          <p:cNvPr id="6" name="Slide Number Placeholder 5">
            <a:extLst>
              <a:ext uri="{FF2B5EF4-FFF2-40B4-BE49-F238E27FC236}">
                <a16:creationId xmlns:a16="http://schemas.microsoft.com/office/drawing/2014/main" id="{26F2029A-901E-9017-0F42-8AA2931E7878}"/>
              </a:ext>
            </a:extLst>
          </p:cNvPr>
          <p:cNvSpPr>
            <a:spLocks noGrp="1"/>
          </p:cNvSpPr>
          <p:nvPr>
            <p:ph type="sldNum" sz="quarter" idx="12"/>
          </p:nvPr>
        </p:nvSpPr>
        <p:spPr/>
        <p:txBody>
          <a:bodyPr/>
          <a:lstStyle/>
          <a:p>
            <a:fld id="{175166F6-F931-CC42-835D-68601A0A43FB}" type="slidenum">
              <a:rPr lang="en-US" smtClean="0"/>
              <a:t>21</a:t>
            </a:fld>
            <a:endParaRPr lang="en-US"/>
          </a:p>
        </p:txBody>
      </p:sp>
    </p:spTree>
    <p:extLst>
      <p:ext uri="{BB962C8B-B14F-4D97-AF65-F5344CB8AC3E}">
        <p14:creationId xmlns:p14="http://schemas.microsoft.com/office/powerpoint/2010/main" val="213328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tifact">
            <a:extLst>
              <a:ext uri="{FF2B5EF4-FFF2-40B4-BE49-F238E27FC236}">
                <a16:creationId xmlns:a16="http://schemas.microsoft.com/office/drawing/2014/main" id="{ADBD085F-809B-FEBB-E23B-95AB5A8508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420" y="3012142"/>
            <a:ext cx="4622800" cy="3860800"/>
          </a:xfrm>
          <a:prstGeom prst="rect">
            <a:avLst/>
          </a:prstGeom>
        </p:spPr>
      </p:pic>
      <p:pic>
        <p:nvPicPr>
          <p:cNvPr id="4" name="Artifact">
            <a:extLst>
              <a:ext uri="{FF2B5EF4-FFF2-40B4-BE49-F238E27FC236}">
                <a16:creationId xmlns:a16="http://schemas.microsoft.com/office/drawing/2014/main" id="{D98F8E09-53B7-5EC7-E325-37C9D4B70D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sp>
        <p:nvSpPr>
          <p:cNvPr id="9" name="H1">
            <a:extLst>
              <a:ext uri="{FF2B5EF4-FFF2-40B4-BE49-F238E27FC236}">
                <a16:creationId xmlns:a16="http://schemas.microsoft.com/office/drawing/2014/main" id="{40C077D0-A9B8-E408-1BDA-0ECBC071DDEB}"/>
              </a:ext>
            </a:extLst>
          </p:cNvPr>
          <p:cNvSpPr>
            <a:spLocks noGrp="1"/>
          </p:cNvSpPr>
          <p:nvPr>
            <p:ph type="title"/>
          </p:nvPr>
        </p:nvSpPr>
        <p:spPr>
          <a:xfrm>
            <a:off x="725672" y="804146"/>
            <a:ext cx="10515600" cy="1325563"/>
          </a:xfrm>
        </p:spPr>
        <p:txBody>
          <a:bodyPr>
            <a:normAutofit/>
          </a:bodyPr>
          <a:lstStyle/>
          <a:p>
            <a:r>
              <a:rPr lang="en-US" sz="5400" b="1">
                <a:solidFill>
                  <a:srgbClr val="182752"/>
                </a:solidFill>
                <a:latin typeface="Arial" panose="020B0604020202020204" pitchFamily="34" charset="0"/>
              </a:rPr>
              <a:t>Gantt Chart and Schedule</a:t>
            </a:r>
          </a:p>
        </p:txBody>
      </p:sp>
      <p:sp>
        <p:nvSpPr>
          <p:cNvPr id="8" name="List">
            <a:extLst>
              <a:ext uri="{FF2B5EF4-FFF2-40B4-BE49-F238E27FC236}">
                <a16:creationId xmlns:a16="http://schemas.microsoft.com/office/drawing/2014/main" id="{131DA9D2-3015-165E-1E4C-260AA16D45C0}"/>
              </a:ext>
            </a:extLst>
          </p:cNvPr>
          <p:cNvSpPr txBox="1">
            <a:spLocks/>
          </p:cNvSpPr>
          <p:nvPr/>
        </p:nvSpPr>
        <p:spPr>
          <a:xfrm>
            <a:off x="8039625" y="1810800"/>
            <a:ext cx="4152376" cy="3197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002455"/>
                </a:solidFill>
                <a:latin typeface="Arial" panose="020B0604020202020204" pitchFamily="34" charset="0"/>
                <a:cs typeface="Arial" panose="020B0604020202020204" pitchFamily="34" charset="0"/>
              </a:rPr>
              <a:t>Prepare 1</a:t>
            </a:r>
            <a:r>
              <a:rPr lang="en-US" sz="1800" baseline="30000">
                <a:solidFill>
                  <a:srgbClr val="002455"/>
                </a:solidFill>
                <a:latin typeface="Arial" panose="020B0604020202020204" pitchFamily="34" charset="0"/>
                <a:cs typeface="Arial" panose="020B0604020202020204" pitchFamily="34" charset="0"/>
              </a:rPr>
              <a:t>st</a:t>
            </a:r>
            <a:r>
              <a:rPr lang="en-US" sz="1800">
                <a:solidFill>
                  <a:srgbClr val="002455"/>
                </a:solidFill>
                <a:latin typeface="Arial" panose="020B0604020202020204" pitchFamily="34" charset="0"/>
                <a:cs typeface="Arial" panose="020B0604020202020204" pitchFamily="34" charset="0"/>
              </a:rPr>
              <a:t> report</a:t>
            </a:r>
          </a:p>
          <a:p>
            <a:r>
              <a:rPr lang="en-US" sz="1800">
                <a:solidFill>
                  <a:srgbClr val="002455"/>
                </a:solidFill>
                <a:latin typeface="Arial" panose="020B0604020202020204" pitchFamily="34" charset="0"/>
                <a:cs typeface="Arial" panose="020B0604020202020204" pitchFamily="34" charset="0"/>
              </a:rPr>
              <a:t>Continue client meetings</a:t>
            </a:r>
          </a:p>
          <a:p>
            <a:r>
              <a:rPr lang="en-US" sz="1800">
                <a:solidFill>
                  <a:srgbClr val="002455"/>
                </a:solidFill>
                <a:latin typeface="Arial" panose="020B0604020202020204" pitchFamily="34" charset="0"/>
                <a:cs typeface="Arial" panose="020B0604020202020204" pitchFamily="34" charset="0"/>
              </a:rPr>
              <a:t>Flesh out CAD model</a:t>
            </a:r>
          </a:p>
          <a:p>
            <a:r>
              <a:rPr lang="en-US" sz="1800">
                <a:solidFill>
                  <a:srgbClr val="002455"/>
                </a:solidFill>
                <a:latin typeface="Arial" panose="020B0604020202020204" pitchFamily="34" charset="0"/>
                <a:cs typeface="Arial" panose="020B0604020202020204" pitchFamily="34" charset="0"/>
              </a:rPr>
              <a:t>Perform further motion and force calculations </a:t>
            </a:r>
          </a:p>
          <a:p>
            <a:pPr marL="0" indent="0">
              <a:buFont typeface="Arial" panose="020B0604020202020204" pitchFamily="34" charset="0"/>
              <a:buNone/>
            </a:pPr>
            <a:endParaRPr lang="en-US" sz="2200">
              <a:solidFill>
                <a:srgbClr val="002455"/>
              </a:solidFill>
              <a:latin typeface="Arial" panose="020B0604020202020204" pitchFamily="34" charset="0"/>
              <a:cs typeface="Arial" panose="020B0604020202020204" pitchFamily="34" charset="0"/>
            </a:endParaRPr>
          </a:p>
        </p:txBody>
      </p:sp>
      <p:pic>
        <p:nvPicPr>
          <p:cNvPr id="5" name="Artifact">
            <a:extLst>
              <a:ext uri="{FF2B5EF4-FFF2-40B4-BE49-F238E27FC236}">
                <a16:creationId xmlns:a16="http://schemas.microsoft.com/office/drawing/2014/main" id="{B524ADFC-8201-6F4E-DA5E-8AA5D602718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0" name="Footer Placeholder 9">
            <a:extLst>
              <a:ext uri="{FF2B5EF4-FFF2-40B4-BE49-F238E27FC236}">
                <a16:creationId xmlns:a16="http://schemas.microsoft.com/office/drawing/2014/main" id="{8A7D5575-C69F-4075-8B82-A931A2A7640A}"/>
              </a:ext>
            </a:extLst>
          </p:cNvPr>
          <p:cNvSpPr>
            <a:spLocks noGrp="1"/>
          </p:cNvSpPr>
          <p:nvPr>
            <p:ph type="ftr" sz="quarter" idx="11"/>
          </p:nvPr>
        </p:nvSpPr>
        <p:spPr/>
        <p:txBody>
          <a:bodyPr/>
          <a:lstStyle/>
          <a:p>
            <a:r>
              <a:rPr lang="en-US">
                <a:ea typeface="Calibri"/>
                <a:cs typeface="Calibri"/>
              </a:rPr>
              <a:t>Flying Squirrel 3/3/25</a:t>
            </a:r>
            <a:endParaRPr lang="en-US"/>
          </a:p>
          <a:p>
            <a:r>
              <a:rPr lang="en-US"/>
              <a:t>Owen K.</a:t>
            </a:r>
            <a:endParaRPr lang="en-US">
              <a:ea typeface="Calibri"/>
              <a:cs typeface="Calibri"/>
            </a:endParaRPr>
          </a:p>
        </p:txBody>
      </p:sp>
      <p:sp>
        <p:nvSpPr>
          <p:cNvPr id="11" name="Slide Number Placeholder 10">
            <a:extLst>
              <a:ext uri="{FF2B5EF4-FFF2-40B4-BE49-F238E27FC236}">
                <a16:creationId xmlns:a16="http://schemas.microsoft.com/office/drawing/2014/main" id="{EC4C6C4F-3E88-4023-9837-C97C42539F7A}"/>
              </a:ext>
            </a:extLst>
          </p:cNvPr>
          <p:cNvSpPr>
            <a:spLocks noGrp="1"/>
          </p:cNvSpPr>
          <p:nvPr>
            <p:ph type="sldNum" sz="quarter" idx="12"/>
          </p:nvPr>
        </p:nvSpPr>
        <p:spPr/>
        <p:txBody>
          <a:bodyPr/>
          <a:lstStyle/>
          <a:p>
            <a:fld id="{175166F6-F931-CC42-835D-68601A0A43FB}" type="slidenum">
              <a:rPr lang="en-US" smtClean="0"/>
              <a:t>22</a:t>
            </a:fld>
            <a:endParaRPr lang="en-US"/>
          </a:p>
        </p:txBody>
      </p:sp>
      <p:pic>
        <p:nvPicPr>
          <p:cNvPr id="12" name="Picture 11" descr="A screenshot of a computer&#10;&#10;AI-generated content may be incorrect.">
            <a:extLst>
              <a:ext uri="{FF2B5EF4-FFF2-40B4-BE49-F238E27FC236}">
                <a16:creationId xmlns:a16="http://schemas.microsoft.com/office/drawing/2014/main" id="{08F7A3BC-6F3E-BF2D-AEC1-3BCD8DEDDCF1}"/>
              </a:ext>
            </a:extLst>
          </p:cNvPr>
          <p:cNvPicPr>
            <a:picLocks noChangeAspect="1"/>
          </p:cNvPicPr>
          <p:nvPr/>
        </p:nvPicPr>
        <p:blipFill>
          <a:blip r:embed="rId6"/>
          <a:stretch>
            <a:fillRect/>
          </a:stretch>
        </p:blipFill>
        <p:spPr>
          <a:xfrm>
            <a:off x="369876" y="1810800"/>
            <a:ext cx="7667681" cy="4410107"/>
          </a:xfrm>
          <a:prstGeom prst="rect">
            <a:avLst/>
          </a:prstGeom>
        </p:spPr>
      </p:pic>
    </p:spTree>
    <p:extLst>
      <p:ext uri="{BB962C8B-B14F-4D97-AF65-F5344CB8AC3E}">
        <p14:creationId xmlns:p14="http://schemas.microsoft.com/office/powerpoint/2010/main" val="3332688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tifact">
            <a:extLst>
              <a:ext uri="{FF2B5EF4-FFF2-40B4-BE49-F238E27FC236}">
                <a16:creationId xmlns:a16="http://schemas.microsoft.com/office/drawing/2014/main" id="{ADBD085F-809B-FEBB-E23B-95AB5A8508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420" y="3012142"/>
            <a:ext cx="4622800" cy="3860800"/>
          </a:xfrm>
          <a:prstGeom prst="rect">
            <a:avLst/>
          </a:prstGeom>
        </p:spPr>
      </p:pic>
      <p:pic>
        <p:nvPicPr>
          <p:cNvPr id="4" name="Artifact">
            <a:extLst>
              <a:ext uri="{FF2B5EF4-FFF2-40B4-BE49-F238E27FC236}">
                <a16:creationId xmlns:a16="http://schemas.microsoft.com/office/drawing/2014/main" id="{D98F8E09-53B7-5EC7-E325-37C9D4B70D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sp>
        <p:nvSpPr>
          <p:cNvPr id="9" name="H1">
            <a:extLst>
              <a:ext uri="{FF2B5EF4-FFF2-40B4-BE49-F238E27FC236}">
                <a16:creationId xmlns:a16="http://schemas.microsoft.com/office/drawing/2014/main" id="{40C077D0-A9B8-E408-1BDA-0ECBC071DDEB}"/>
              </a:ext>
            </a:extLst>
          </p:cNvPr>
          <p:cNvSpPr>
            <a:spLocks noGrp="1"/>
          </p:cNvSpPr>
          <p:nvPr>
            <p:ph type="title"/>
          </p:nvPr>
        </p:nvSpPr>
        <p:spPr>
          <a:xfrm>
            <a:off x="1219344" y="804146"/>
            <a:ext cx="9109208" cy="1325563"/>
          </a:xfrm>
        </p:spPr>
        <p:txBody>
          <a:bodyPr>
            <a:normAutofit/>
          </a:bodyPr>
          <a:lstStyle/>
          <a:p>
            <a:r>
              <a:rPr lang="en-US" sz="5400" b="1">
                <a:solidFill>
                  <a:srgbClr val="182752"/>
                </a:solidFill>
                <a:latin typeface="Arial" panose="020B0604020202020204" pitchFamily="34" charset="0"/>
              </a:rPr>
              <a:t>Budget</a:t>
            </a:r>
          </a:p>
        </p:txBody>
      </p:sp>
      <p:graphicFrame>
        <p:nvGraphicFramePr>
          <p:cNvPr id="6" name="Table">
            <a:extLst>
              <a:ext uri="{FF2B5EF4-FFF2-40B4-BE49-F238E27FC236}">
                <a16:creationId xmlns:a16="http://schemas.microsoft.com/office/drawing/2014/main" id="{EF61AB71-8787-8778-D9F3-60FF1D84B2C7}"/>
              </a:ext>
            </a:extLst>
          </p:cNvPr>
          <p:cNvGraphicFramePr>
            <a:graphicFrameLocks/>
          </p:cNvGraphicFramePr>
          <p:nvPr>
            <p:extLst>
              <p:ext uri="{D42A27DB-BD31-4B8C-83A1-F6EECF244321}">
                <p14:modId xmlns:p14="http://schemas.microsoft.com/office/powerpoint/2010/main" val="752664464"/>
              </p:ext>
            </p:extLst>
          </p:nvPr>
        </p:nvGraphicFramePr>
        <p:xfrm>
          <a:off x="847262" y="2202758"/>
          <a:ext cx="5939618" cy="2633664"/>
        </p:xfrm>
        <a:graphic>
          <a:graphicData uri="http://schemas.openxmlformats.org/drawingml/2006/table">
            <a:tbl>
              <a:tblPr firstRow="1" bandRow="1">
                <a:solidFill>
                  <a:srgbClr val="003466"/>
                </a:solidFill>
                <a:tableStyleId>{5C22544A-7EE6-4342-B048-85BDC9FD1C3A}</a:tableStyleId>
              </a:tblPr>
              <a:tblGrid>
                <a:gridCol w="3097086">
                  <a:extLst>
                    <a:ext uri="{9D8B030D-6E8A-4147-A177-3AD203B41FA5}">
                      <a16:colId xmlns:a16="http://schemas.microsoft.com/office/drawing/2014/main" val="944749135"/>
                    </a:ext>
                  </a:extLst>
                </a:gridCol>
                <a:gridCol w="2842532">
                  <a:extLst>
                    <a:ext uri="{9D8B030D-6E8A-4147-A177-3AD203B41FA5}">
                      <a16:colId xmlns:a16="http://schemas.microsoft.com/office/drawing/2014/main" val="212007468"/>
                    </a:ext>
                  </a:extLst>
                </a:gridCol>
              </a:tblGrid>
              <a:tr h="523030">
                <a:tc>
                  <a:txBody>
                    <a:bodyPr/>
                    <a:lstStyle/>
                    <a:p>
                      <a:pPr marL="0" algn="l" defTabSz="914400" rtl="0" eaLnBrk="1" latinLnBrk="0" hangingPunct="1"/>
                      <a:endParaRPr lang="en-US" sz="1600" b="1" i="0" kern="1200">
                        <a:solidFill>
                          <a:srgbClr val="FAC01A"/>
                        </a:solidFill>
                        <a:latin typeface="Arial" panose="020B0604020202020204" pitchFamily="34" charset="0"/>
                        <a:ea typeface="+mn-ea"/>
                        <a:cs typeface="Arial" panose="020B0604020202020204" pitchFamily="34" charset="0"/>
                      </a:endParaRPr>
                    </a:p>
                  </a:txBody>
                  <a:tcPr marL="97945" marR="97945" marT="48972" marB="48972" anchor="ctr">
                    <a:solidFill>
                      <a:srgbClr val="002455"/>
                    </a:solidFill>
                  </a:tcPr>
                </a:tc>
                <a:tc>
                  <a:txBody>
                    <a:bodyPr/>
                    <a:lstStyle/>
                    <a:p>
                      <a:pPr marL="0" algn="l" defTabSz="914400" rtl="0" eaLnBrk="1" latinLnBrk="0" hangingPunct="1"/>
                      <a:endParaRPr lang="en-US" sz="1600" b="1" i="0" kern="1200">
                        <a:solidFill>
                          <a:srgbClr val="FAC01A"/>
                        </a:solidFill>
                        <a:latin typeface="Arial" panose="020B0604020202020204" pitchFamily="34" charset="0"/>
                        <a:ea typeface="+mn-ea"/>
                        <a:cs typeface="Arial" panose="020B0604020202020204" pitchFamily="34" charset="0"/>
                      </a:endParaRPr>
                    </a:p>
                  </a:txBody>
                  <a:tcPr marL="97945" marR="97945" marT="48972" marB="48972" anchor="ctr">
                    <a:solidFill>
                      <a:srgbClr val="002455"/>
                    </a:solidFill>
                  </a:tcPr>
                </a:tc>
                <a:extLst>
                  <a:ext uri="{0D108BD9-81ED-4DB2-BD59-A6C34878D82A}">
                    <a16:rowId xmlns:a16="http://schemas.microsoft.com/office/drawing/2014/main" val="3764937181"/>
                  </a:ext>
                </a:extLst>
              </a:tr>
              <a:tr h="520039">
                <a:tc>
                  <a:txBody>
                    <a:bodyPr/>
                    <a:lstStyle/>
                    <a:p>
                      <a:r>
                        <a:rPr lang="en-US" sz="1400">
                          <a:solidFill>
                            <a:srgbClr val="172140"/>
                          </a:solidFill>
                          <a:latin typeface="Arial" panose="020B0604020202020204" pitchFamily="34" charset="0"/>
                          <a:cs typeface="Arial" panose="020B0604020202020204" pitchFamily="34" charset="0"/>
                        </a:rPr>
                        <a:t>Current Project Budget</a:t>
                      </a:r>
                    </a:p>
                  </a:txBody>
                  <a:tcPr marL="97945" marR="97945" marT="48972" marB="48972"/>
                </a:tc>
                <a:tc>
                  <a:txBody>
                    <a:bodyPr/>
                    <a:lstStyle/>
                    <a:p>
                      <a:r>
                        <a:rPr lang="en-US" sz="1400">
                          <a:solidFill>
                            <a:srgbClr val="172140"/>
                          </a:solidFill>
                          <a:latin typeface="Arial" panose="020B0604020202020204" pitchFamily="34" charset="0"/>
                          <a:cs typeface="Arial" panose="020B0604020202020204" pitchFamily="34" charset="0"/>
                        </a:rPr>
                        <a:t>$3750</a:t>
                      </a:r>
                    </a:p>
                  </a:txBody>
                  <a:tcPr marL="97945" marR="97945" marT="48972" marB="48972"/>
                </a:tc>
                <a:extLst>
                  <a:ext uri="{0D108BD9-81ED-4DB2-BD59-A6C34878D82A}">
                    <a16:rowId xmlns:a16="http://schemas.microsoft.com/office/drawing/2014/main" val="2711629997"/>
                  </a:ext>
                </a:extLst>
              </a:tr>
              <a:tr h="520039">
                <a:tc>
                  <a:txBody>
                    <a:bodyPr/>
                    <a:lstStyle/>
                    <a:p>
                      <a:r>
                        <a:rPr lang="en-US" sz="1400">
                          <a:solidFill>
                            <a:srgbClr val="172140"/>
                          </a:solidFill>
                          <a:latin typeface="Arial" panose="020B0604020202020204" pitchFamily="34" charset="0"/>
                          <a:cs typeface="Arial" panose="020B0604020202020204" pitchFamily="34" charset="0"/>
                        </a:rPr>
                        <a:t>anticipated expenses</a:t>
                      </a:r>
                    </a:p>
                  </a:txBody>
                  <a:tcPr marL="97945" marR="97945" marT="48972" marB="48972"/>
                </a:tc>
                <a:tc>
                  <a:txBody>
                    <a:bodyPr/>
                    <a:lstStyle/>
                    <a:p>
                      <a:r>
                        <a:rPr lang="en-US" sz="1400">
                          <a:solidFill>
                            <a:srgbClr val="172140"/>
                          </a:solidFill>
                          <a:latin typeface="Arial" panose="020B0604020202020204" pitchFamily="34" charset="0"/>
                          <a:cs typeface="Arial" panose="020B0604020202020204" pitchFamily="34" charset="0"/>
                        </a:rPr>
                        <a:t>-$1350</a:t>
                      </a:r>
                    </a:p>
                  </a:txBody>
                  <a:tcPr marL="97945" marR="97945" marT="48972" marB="48972"/>
                </a:tc>
                <a:extLst>
                  <a:ext uri="{0D108BD9-81ED-4DB2-BD59-A6C34878D82A}">
                    <a16:rowId xmlns:a16="http://schemas.microsoft.com/office/drawing/2014/main" val="638762166"/>
                  </a:ext>
                </a:extLst>
              </a:tr>
              <a:tr h="494082">
                <a:tc>
                  <a:txBody>
                    <a:bodyPr/>
                    <a:lstStyle/>
                    <a:p>
                      <a:r>
                        <a:rPr lang="en-US" sz="1400">
                          <a:solidFill>
                            <a:srgbClr val="172140"/>
                          </a:solidFill>
                          <a:latin typeface="Arial" panose="020B0604020202020204" pitchFamily="34" charset="0"/>
                          <a:cs typeface="Arial" panose="020B0604020202020204" pitchFamily="34" charset="0"/>
                        </a:rPr>
                        <a:t>Actual expenses to date</a:t>
                      </a:r>
                    </a:p>
                  </a:txBody>
                  <a:tcPr marL="97945" marR="97945" marT="48972" marB="48972"/>
                </a:tc>
                <a:tc>
                  <a:txBody>
                    <a:bodyPr/>
                    <a:lstStyle/>
                    <a:p>
                      <a:r>
                        <a:rPr lang="en-US" sz="1400">
                          <a:solidFill>
                            <a:srgbClr val="172140"/>
                          </a:solidFill>
                          <a:latin typeface="Arial" panose="020B0604020202020204" pitchFamily="34" charset="0"/>
                          <a:cs typeface="Arial" panose="020B0604020202020204" pitchFamily="34" charset="0"/>
                        </a:rPr>
                        <a:t>-$65</a:t>
                      </a:r>
                    </a:p>
                  </a:txBody>
                  <a:tcPr marL="97945" marR="97945" marT="48972" marB="48972"/>
                </a:tc>
                <a:extLst>
                  <a:ext uri="{0D108BD9-81ED-4DB2-BD59-A6C34878D82A}">
                    <a16:rowId xmlns:a16="http://schemas.microsoft.com/office/drawing/2014/main" val="1652784917"/>
                  </a:ext>
                </a:extLst>
              </a:tr>
              <a:tr h="576474">
                <a:tc>
                  <a:txBody>
                    <a:bodyPr/>
                    <a:lstStyle/>
                    <a:p>
                      <a:r>
                        <a:rPr lang="en-US" sz="1400">
                          <a:solidFill>
                            <a:srgbClr val="172140"/>
                          </a:solidFill>
                          <a:latin typeface="Arial" panose="020B0604020202020204" pitchFamily="34" charset="0"/>
                          <a:cs typeface="Arial" panose="020B0604020202020204" pitchFamily="34" charset="0"/>
                        </a:rPr>
                        <a:t>Resulting Balance</a:t>
                      </a:r>
                    </a:p>
                  </a:txBody>
                  <a:tcPr marL="97945" marR="97945" marT="48972" marB="48972"/>
                </a:tc>
                <a:tc>
                  <a:txBody>
                    <a:bodyPr/>
                    <a:lstStyle/>
                    <a:p>
                      <a:r>
                        <a:rPr lang="en-US" sz="1400">
                          <a:solidFill>
                            <a:srgbClr val="172140"/>
                          </a:solidFill>
                          <a:latin typeface="Arial" panose="020B0604020202020204" pitchFamily="34" charset="0"/>
                          <a:cs typeface="Arial" panose="020B0604020202020204" pitchFamily="34" charset="0"/>
                        </a:rPr>
                        <a:t>$2385</a:t>
                      </a:r>
                    </a:p>
                  </a:txBody>
                  <a:tcPr marL="97945" marR="97945" marT="48972" marB="48972"/>
                </a:tc>
                <a:extLst>
                  <a:ext uri="{0D108BD9-81ED-4DB2-BD59-A6C34878D82A}">
                    <a16:rowId xmlns:a16="http://schemas.microsoft.com/office/drawing/2014/main" val="3273893072"/>
                  </a:ext>
                </a:extLst>
              </a:tr>
            </a:tbl>
          </a:graphicData>
        </a:graphic>
      </p:graphicFrame>
      <p:sp>
        <p:nvSpPr>
          <p:cNvPr id="3" name="H2">
            <a:extLst>
              <a:ext uri="{FF2B5EF4-FFF2-40B4-BE49-F238E27FC236}">
                <a16:creationId xmlns:a16="http://schemas.microsoft.com/office/drawing/2014/main" id="{CE659306-51C9-BA30-5B04-259B625EF569}"/>
              </a:ext>
            </a:extLst>
          </p:cNvPr>
          <p:cNvSpPr txBox="1"/>
          <p:nvPr/>
        </p:nvSpPr>
        <p:spPr>
          <a:xfrm>
            <a:off x="7580420" y="1973752"/>
            <a:ext cx="3158700" cy="492443"/>
          </a:xfrm>
          <a:prstGeom prst="rect">
            <a:avLst/>
          </a:prstGeom>
          <a:noFill/>
        </p:spPr>
        <p:txBody>
          <a:bodyPr wrap="square">
            <a:spAutoFit/>
          </a:bodyPr>
          <a:lstStyle/>
          <a:p>
            <a:pPr marL="0" indent="0" algn="ctr">
              <a:lnSpc>
                <a:spcPct val="100000"/>
              </a:lnSpc>
              <a:spcBef>
                <a:spcPts val="0"/>
              </a:spcBef>
              <a:spcAft>
                <a:spcPts val="600"/>
              </a:spcAft>
              <a:buFont typeface="Arial" panose="020B0604020202020204" pitchFamily="34" charset="0"/>
              <a:buNone/>
            </a:pPr>
            <a:r>
              <a:rPr lang="en-US" sz="2600">
                <a:solidFill>
                  <a:srgbClr val="0066B3"/>
                </a:solidFill>
                <a:latin typeface="Arial" panose="020B0604020202020204" pitchFamily="34" charset="0"/>
                <a:cs typeface="Arial" panose="020B0604020202020204" pitchFamily="34" charset="0"/>
              </a:rPr>
              <a:t>Fundraising</a:t>
            </a:r>
          </a:p>
        </p:txBody>
      </p:sp>
      <p:sp>
        <p:nvSpPr>
          <p:cNvPr id="7" name="P">
            <a:extLst>
              <a:ext uri="{FF2B5EF4-FFF2-40B4-BE49-F238E27FC236}">
                <a16:creationId xmlns:a16="http://schemas.microsoft.com/office/drawing/2014/main" id="{AA038AF0-836D-50DD-6449-055D11619E30}"/>
              </a:ext>
            </a:extLst>
          </p:cNvPr>
          <p:cNvSpPr txBox="1"/>
          <p:nvPr/>
        </p:nvSpPr>
        <p:spPr>
          <a:xfrm>
            <a:off x="7634142" y="2620023"/>
            <a:ext cx="3441681" cy="2108269"/>
          </a:xfrm>
          <a:prstGeom prst="rect">
            <a:avLst/>
          </a:prstGeom>
          <a:noFill/>
        </p:spPr>
        <p:txBody>
          <a:bodyPr wrap="square">
            <a:spAutoFit/>
          </a:bodyPr>
          <a:lstStyle/>
          <a:p>
            <a:pPr marL="0" indent="0">
              <a:lnSpc>
                <a:spcPct val="100000"/>
              </a:lnSpc>
              <a:spcBef>
                <a:spcPts val="0"/>
              </a:spcBef>
              <a:spcAft>
                <a:spcPts val="600"/>
              </a:spcAft>
              <a:buNone/>
            </a:pPr>
            <a:r>
              <a:rPr lang="en-US" sz="1800">
                <a:solidFill>
                  <a:srgbClr val="003466"/>
                </a:solidFill>
                <a:latin typeface="Arial" panose="020B0604020202020204" pitchFamily="34" charset="0"/>
                <a:cs typeface="Arial" panose="020B0604020202020204" pitchFamily="34" charset="0"/>
              </a:rPr>
              <a:t>The Go fund me page is going to be open in the upcoming weeks.</a:t>
            </a:r>
          </a:p>
          <a:p>
            <a:pPr marL="0" indent="0">
              <a:lnSpc>
                <a:spcPct val="100000"/>
              </a:lnSpc>
              <a:spcBef>
                <a:spcPts val="0"/>
              </a:spcBef>
              <a:spcAft>
                <a:spcPts val="600"/>
              </a:spcAft>
              <a:buNone/>
            </a:pPr>
            <a:r>
              <a:rPr lang="en-US">
                <a:solidFill>
                  <a:srgbClr val="003466"/>
                </a:solidFill>
                <a:latin typeface="Arial" panose="020B0604020202020204" pitchFamily="34" charset="0"/>
                <a:cs typeface="Arial" panose="020B0604020202020204" pitchFamily="34" charset="0"/>
              </a:rPr>
              <a:t>On top of this we are working with ASME to do a fundraiser with a local restaurant for additional funds.</a:t>
            </a:r>
            <a:endParaRPr lang="en-US" sz="1800">
              <a:solidFill>
                <a:srgbClr val="182752"/>
              </a:solidFill>
              <a:latin typeface="Arial" panose="020B0604020202020204" pitchFamily="34" charset="0"/>
              <a:cs typeface="Arial" panose="020B0604020202020204" pitchFamily="34" charset="0"/>
            </a:endParaRPr>
          </a:p>
        </p:txBody>
      </p:sp>
      <p:pic>
        <p:nvPicPr>
          <p:cNvPr id="5" name="Artifact">
            <a:extLst>
              <a:ext uri="{FF2B5EF4-FFF2-40B4-BE49-F238E27FC236}">
                <a16:creationId xmlns:a16="http://schemas.microsoft.com/office/drawing/2014/main" id="{B524ADFC-8201-6F4E-DA5E-8AA5D602718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0" name="Footer Placeholder 9">
            <a:extLst>
              <a:ext uri="{FF2B5EF4-FFF2-40B4-BE49-F238E27FC236}">
                <a16:creationId xmlns:a16="http://schemas.microsoft.com/office/drawing/2014/main" id="{8A7D5575-C69F-4075-8B82-A931A2A7640A}"/>
              </a:ext>
            </a:extLst>
          </p:cNvPr>
          <p:cNvSpPr>
            <a:spLocks noGrp="1"/>
          </p:cNvSpPr>
          <p:nvPr>
            <p:ph type="ftr" sz="quarter" idx="11"/>
          </p:nvPr>
        </p:nvSpPr>
        <p:spPr/>
        <p:txBody>
          <a:bodyPr/>
          <a:lstStyle/>
          <a:p>
            <a:r>
              <a:rPr lang="en-US">
                <a:ea typeface="Calibri"/>
                <a:cs typeface="Calibri"/>
              </a:rPr>
              <a:t>Flying Squirrel 3/3/25</a:t>
            </a:r>
            <a:endParaRPr lang="en-US"/>
          </a:p>
          <a:p>
            <a:r>
              <a:rPr lang="en-US"/>
              <a:t>John A.</a:t>
            </a:r>
            <a:endParaRPr lang="en-US">
              <a:ea typeface="Calibri"/>
              <a:cs typeface="Calibri"/>
            </a:endParaRPr>
          </a:p>
        </p:txBody>
      </p:sp>
      <p:sp>
        <p:nvSpPr>
          <p:cNvPr id="11" name="Slide Number Placeholder 10">
            <a:extLst>
              <a:ext uri="{FF2B5EF4-FFF2-40B4-BE49-F238E27FC236}">
                <a16:creationId xmlns:a16="http://schemas.microsoft.com/office/drawing/2014/main" id="{EC4C6C4F-3E88-4023-9837-C97C42539F7A}"/>
              </a:ext>
            </a:extLst>
          </p:cNvPr>
          <p:cNvSpPr>
            <a:spLocks noGrp="1"/>
          </p:cNvSpPr>
          <p:nvPr>
            <p:ph type="sldNum" sz="quarter" idx="12"/>
          </p:nvPr>
        </p:nvSpPr>
        <p:spPr/>
        <p:txBody>
          <a:bodyPr/>
          <a:lstStyle/>
          <a:p>
            <a:fld id="{175166F6-F931-CC42-835D-68601A0A43FB}" type="slidenum">
              <a:rPr lang="en-US" smtClean="0"/>
              <a:t>23</a:t>
            </a:fld>
            <a:endParaRPr lang="en-US"/>
          </a:p>
        </p:txBody>
      </p:sp>
      <p:sp>
        <p:nvSpPr>
          <p:cNvPr id="8" name="Footer Placeholder 12">
            <a:extLst>
              <a:ext uri="{FF2B5EF4-FFF2-40B4-BE49-F238E27FC236}">
                <a16:creationId xmlns:a16="http://schemas.microsoft.com/office/drawing/2014/main" id="{AF918BD1-C513-F75F-E438-2265A11C9479}"/>
              </a:ext>
            </a:extLst>
          </p:cNvPr>
          <p:cNvSpPr txBox="1">
            <a:spLocks/>
          </p:cNvSpPr>
          <p:nvPr/>
        </p:nvSpPr>
        <p:spPr>
          <a:xfrm>
            <a:off x="2765056" y="4942542"/>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Table 2: Budget</a:t>
            </a:r>
            <a:endParaRPr lang="en-US">
              <a:solidFill>
                <a:schemeClr val="tx1"/>
              </a:solidFill>
              <a:ea typeface="Calibri"/>
              <a:cs typeface="Calibri"/>
            </a:endParaRPr>
          </a:p>
        </p:txBody>
      </p:sp>
    </p:spTree>
    <p:extLst>
      <p:ext uri="{BB962C8B-B14F-4D97-AF65-F5344CB8AC3E}">
        <p14:creationId xmlns:p14="http://schemas.microsoft.com/office/powerpoint/2010/main" val="967555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tifact">
            <a:extLst>
              <a:ext uri="{FF2B5EF4-FFF2-40B4-BE49-F238E27FC236}">
                <a16:creationId xmlns:a16="http://schemas.microsoft.com/office/drawing/2014/main" id="{ADBD085F-809B-FEBB-E23B-95AB5A8508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0420" y="3012142"/>
            <a:ext cx="4622800" cy="3860800"/>
          </a:xfrm>
          <a:prstGeom prst="rect">
            <a:avLst/>
          </a:prstGeom>
        </p:spPr>
      </p:pic>
      <p:pic>
        <p:nvPicPr>
          <p:cNvPr id="4" name="Artifact">
            <a:extLst>
              <a:ext uri="{FF2B5EF4-FFF2-40B4-BE49-F238E27FC236}">
                <a16:creationId xmlns:a16="http://schemas.microsoft.com/office/drawing/2014/main" id="{D98F8E09-53B7-5EC7-E325-37C9D4B70D7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sp>
        <p:nvSpPr>
          <p:cNvPr id="9" name="H1">
            <a:extLst>
              <a:ext uri="{FF2B5EF4-FFF2-40B4-BE49-F238E27FC236}">
                <a16:creationId xmlns:a16="http://schemas.microsoft.com/office/drawing/2014/main" id="{40C077D0-A9B8-E408-1BDA-0ECBC071DDEB}"/>
              </a:ext>
            </a:extLst>
          </p:cNvPr>
          <p:cNvSpPr>
            <a:spLocks noGrp="1"/>
          </p:cNvSpPr>
          <p:nvPr>
            <p:ph type="title"/>
          </p:nvPr>
        </p:nvSpPr>
        <p:spPr>
          <a:xfrm>
            <a:off x="838200" y="515213"/>
            <a:ext cx="10515600" cy="1325563"/>
          </a:xfrm>
        </p:spPr>
        <p:txBody>
          <a:bodyPr>
            <a:normAutofit/>
          </a:bodyPr>
          <a:lstStyle/>
          <a:p>
            <a:r>
              <a:rPr lang="en-US" sz="5400" b="1">
                <a:solidFill>
                  <a:srgbClr val="182752"/>
                </a:solidFill>
                <a:latin typeface="Arial" panose="020B0604020202020204" pitchFamily="34" charset="0"/>
              </a:rPr>
              <a:t>Bill of Materials</a:t>
            </a:r>
          </a:p>
        </p:txBody>
      </p:sp>
      <p:graphicFrame>
        <p:nvGraphicFramePr>
          <p:cNvPr id="6" name="Table">
            <a:extLst>
              <a:ext uri="{FF2B5EF4-FFF2-40B4-BE49-F238E27FC236}">
                <a16:creationId xmlns:a16="http://schemas.microsoft.com/office/drawing/2014/main" id="{EF61AB71-8787-8778-D9F3-60FF1D84B2C7}"/>
              </a:ext>
            </a:extLst>
          </p:cNvPr>
          <p:cNvGraphicFramePr>
            <a:graphicFrameLocks/>
          </p:cNvGraphicFramePr>
          <p:nvPr>
            <p:extLst>
              <p:ext uri="{D42A27DB-BD31-4B8C-83A1-F6EECF244321}">
                <p14:modId xmlns:p14="http://schemas.microsoft.com/office/powerpoint/2010/main" val="233661293"/>
              </p:ext>
            </p:extLst>
          </p:nvPr>
        </p:nvGraphicFramePr>
        <p:xfrm>
          <a:off x="552338" y="1717797"/>
          <a:ext cx="7832722" cy="4505011"/>
        </p:xfrm>
        <a:graphic>
          <a:graphicData uri="http://schemas.openxmlformats.org/drawingml/2006/table">
            <a:tbl>
              <a:tblPr firstRow="1" bandRow="1">
                <a:solidFill>
                  <a:srgbClr val="003466"/>
                </a:solidFill>
                <a:tableStyleId>{5C22544A-7EE6-4342-B048-85BDC9FD1C3A}</a:tableStyleId>
              </a:tblPr>
              <a:tblGrid>
                <a:gridCol w="405762">
                  <a:extLst>
                    <a:ext uri="{9D8B030D-6E8A-4147-A177-3AD203B41FA5}">
                      <a16:colId xmlns:a16="http://schemas.microsoft.com/office/drawing/2014/main" val="3136873190"/>
                    </a:ext>
                  </a:extLst>
                </a:gridCol>
                <a:gridCol w="1838440">
                  <a:extLst>
                    <a:ext uri="{9D8B030D-6E8A-4147-A177-3AD203B41FA5}">
                      <a16:colId xmlns:a16="http://schemas.microsoft.com/office/drawing/2014/main" val="944749135"/>
                    </a:ext>
                  </a:extLst>
                </a:gridCol>
                <a:gridCol w="1674513">
                  <a:extLst>
                    <a:ext uri="{9D8B030D-6E8A-4147-A177-3AD203B41FA5}">
                      <a16:colId xmlns:a16="http://schemas.microsoft.com/office/drawing/2014/main" val="212007468"/>
                    </a:ext>
                  </a:extLst>
                </a:gridCol>
                <a:gridCol w="1861687">
                  <a:extLst>
                    <a:ext uri="{9D8B030D-6E8A-4147-A177-3AD203B41FA5}">
                      <a16:colId xmlns:a16="http://schemas.microsoft.com/office/drawing/2014/main" val="2961240306"/>
                    </a:ext>
                  </a:extLst>
                </a:gridCol>
                <a:gridCol w="2052320">
                  <a:extLst>
                    <a:ext uri="{9D8B030D-6E8A-4147-A177-3AD203B41FA5}">
                      <a16:colId xmlns:a16="http://schemas.microsoft.com/office/drawing/2014/main" val="822543971"/>
                    </a:ext>
                  </a:extLst>
                </a:gridCol>
              </a:tblGrid>
              <a:tr h="520039">
                <a:tc>
                  <a:txBody>
                    <a:bodyPr/>
                    <a:lstStyle/>
                    <a:p>
                      <a:pPr algn="r"/>
                      <a:endParaRPr lang="en-US" sz="1600" b="1" i="0">
                        <a:solidFill>
                          <a:srgbClr val="172140"/>
                        </a:solidFill>
                        <a:latin typeface="Arial" panose="020B0604020202020204" pitchFamily="34" charset="0"/>
                        <a:cs typeface="Arial" panose="020B0604020202020204" pitchFamily="34" charset="0"/>
                      </a:endParaRPr>
                    </a:p>
                  </a:txBody>
                  <a:tcPr marL="97945" marR="97945" marT="48972" marB="48972" anchor="ctr">
                    <a:solidFill>
                      <a:srgbClr val="002455"/>
                    </a:solidFill>
                  </a:tcPr>
                </a:tc>
                <a:tc>
                  <a:txBody>
                    <a:bodyPr/>
                    <a:lstStyle/>
                    <a:p>
                      <a:pPr marL="0" algn="l" defTabSz="914400" rtl="0" eaLnBrk="1" latinLnBrk="0" hangingPunct="1"/>
                      <a:r>
                        <a:rPr lang="en-US" sz="1600" b="1" i="0" kern="1200">
                          <a:solidFill>
                            <a:srgbClr val="FAC01A"/>
                          </a:solidFill>
                          <a:latin typeface="Arial"/>
                          <a:ea typeface="+mn-ea"/>
                          <a:cs typeface="Arial"/>
                        </a:rPr>
                        <a:t>Item</a:t>
                      </a:r>
                    </a:p>
                  </a:txBody>
                  <a:tcPr marL="97945" marR="97945" marT="48972" marB="48972" anchor="ctr">
                    <a:solidFill>
                      <a:srgbClr val="002455"/>
                    </a:solidFill>
                  </a:tcPr>
                </a:tc>
                <a:tc>
                  <a:txBody>
                    <a:bodyPr/>
                    <a:lstStyle/>
                    <a:p>
                      <a:pPr marL="0" algn="l" defTabSz="914400" rtl="0" eaLnBrk="1" latinLnBrk="0" hangingPunct="1"/>
                      <a:r>
                        <a:rPr lang="en-US" sz="1600" b="1" i="0" kern="1200">
                          <a:solidFill>
                            <a:srgbClr val="FAC01A"/>
                          </a:solidFill>
                          <a:latin typeface="Arial"/>
                          <a:ea typeface="+mn-ea"/>
                          <a:cs typeface="Arial"/>
                        </a:rPr>
                        <a:t>Quantity</a:t>
                      </a:r>
                    </a:p>
                  </a:txBody>
                  <a:tcPr marL="97945" marR="97945" marT="48972" marB="48972" anchor="ctr">
                    <a:solidFill>
                      <a:srgbClr val="002455"/>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1" i="0" kern="1200">
                          <a:solidFill>
                            <a:srgbClr val="FAC01A"/>
                          </a:solidFill>
                          <a:latin typeface="Arial"/>
                          <a:ea typeface="+mn-ea"/>
                          <a:cs typeface="Arial"/>
                        </a:rPr>
                        <a:t>Cost Per Unit ($)</a:t>
                      </a:r>
                    </a:p>
                  </a:txBody>
                  <a:tcPr marL="97945" marR="97945" marT="48972" marB="48972" anchor="ctr">
                    <a:solidFill>
                      <a:srgbClr val="002455"/>
                    </a:solidFill>
                  </a:tcPr>
                </a:tc>
                <a:tc>
                  <a:txBody>
                    <a:bodyPr/>
                    <a:lstStyle/>
                    <a:p>
                      <a:pPr marL="0" lvl="0" indent="0" algn="l">
                        <a:lnSpc>
                          <a:spcPct val="100000"/>
                        </a:lnSpc>
                        <a:spcBef>
                          <a:spcPts val="0"/>
                        </a:spcBef>
                        <a:spcAft>
                          <a:spcPts val="0"/>
                        </a:spcAft>
                        <a:buNone/>
                      </a:pPr>
                      <a:r>
                        <a:rPr lang="en-US" sz="1600" b="1" i="0" kern="1200">
                          <a:solidFill>
                            <a:srgbClr val="FAC01A"/>
                          </a:solidFill>
                          <a:latin typeface="Arial"/>
                          <a:ea typeface="+mn-ea"/>
                          <a:cs typeface="Arial"/>
                        </a:rPr>
                        <a:t> Final Amounts($)</a:t>
                      </a:r>
                    </a:p>
                  </a:txBody>
                  <a:tcPr marL="97945" marR="97945" marT="48971" marB="48971" anchor="ctr">
                    <a:solidFill>
                      <a:srgbClr val="002455"/>
                    </a:solidFill>
                  </a:tcPr>
                </a:tc>
                <a:extLst>
                  <a:ext uri="{0D108BD9-81ED-4DB2-BD59-A6C34878D82A}">
                    <a16:rowId xmlns:a16="http://schemas.microsoft.com/office/drawing/2014/main" val="3764937181"/>
                  </a:ext>
                </a:extLst>
              </a:tr>
              <a:tr h="292004">
                <a:tc>
                  <a:txBody>
                    <a:bodyPr/>
                    <a:lstStyle/>
                    <a:p>
                      <a:pPr algn="r"/>
                      <a:r>
                        <a:rPr lang="en-US" sz="1600" b="1" i="0">
                          <a:solidFill>
                            <a:srgbClr val="172140"/>
                          </a:solidFill>
                          <a:latin typeface="Arial"/>
                          <a:cs typeface="Arial"/>
                        </a:rPr>
                        <a:t>1</a:t>
                      </a:r>
                    </a:p>
                  </a:txBody>
                  <a:tcPr marL="97945" marR="97945" marT="48972" marB="48972"/>
                </a:tc>
                <a:tc>
                  <a:txBody>
                    <a:bodyPr/>
                    <a:lstStyle/>
                    <a:p>
                      <a:r>
                        <a:rPr lang="en-US" sz="1400">
                          <a:solidFill>
                            <a:srgbClr val="172140"/>
                          </a:solidFill>
                          <a:latin typeface="Arial"/>
                          <a:cs typeface="Arial"/>
                        </a:rPr>
                        <a:t>3-axis force sensor</a:t>
                      </a:r>
                    </a:p>
                  </a:txBody>
                  <a:tcPr marL="97945" marR="97945" marT="48972" marB="48972"/>
                </a:tc>
                <a:tc>
                  <a:txBody>
                    <a:bodyPr/>
                    <a:lstStyle/>
                    <a:p>
                      <a:r>
                        <a:rPr lang="en-US" sz="1400">
                          <a:solidFill>
                            <a:srgbClr val="172140"/>
                          </a:solidFill>
                          <a:latin typeface="Arial"/>
                          <a:cs typeface="Arial"/>
                        </a:rPr>
                        <a:t>1</a:t>
                      </a:r>
                      <a:endParaRPr lang="en-US" sz="1400">
                        <a:solidFill>
                          <a:srgbClr val="172140"/>
                        </a:solidFill>
                        <a:latin typeface="Arial" panose="020B0604020202020204" pitchFamily="34" charset="0"/>
                        <a:cs typeface="Arial" panose="020B0604020202020204" pitchFamily="34" charset="0"/>
                      </a:endParaRPr>
                    </a:p>
                  </a:txBody>
                  <a:tcPr marL="97945" marR="97945" marT="48972" marB="48972"/>
                </a:tc>
                <a:tc>
                  <a:txBody>
                    <a:bodyPr/>
                    <a:lstStyle/>
                    <a:p>
                      <a:pPr marL="0" algn="l" defTabSz="914400" rtl="0" eaLnBrk="1" latinLnBrk="0" hangingPunct="1"/>
                      <a:r>
                        <a:rPr lang="en-US" sz="1400" b="0" i="0" kern="1200">
                          <a:solidFill>
                            <a:srgbClr val="172140"/>
                          </a:solidFill>
                          <a:latin typeface="Arial"/>
                          <a:ea typeface="+mn-ea"/>
                          <a:cs typeface="Arial"/>
                        </a:rPr>
                        <a:t>750</a:t>
                      </a:r>
                    </a:p>
                  </a:txBody>
                  <a:tcPr marL="97945" marR="97945" marT="48972" marB="48972"/>
                </a:tc>
                <a:tc>
                  <a:txBody>
                    <a:bodyPr/>
                    <a:lstStyle/>
                    <a:p>
                      <a:pPr marL="0" lvl="0" algn="l" defTabSz="914400">
                        <a:buNone/>
                      </a:pPr>
                      <a:r>
                        <a:rPr lang="en-US" sz="1400" b="0" i="0" kern="1200">
                          <a:solidFill>
                            <a:srgbClr val="172140"/>
                          </a:solidFill>
                          <a:latin typeface="Arial"/>
                          <a:ea typeface="+mn-ea"/>
                          <a:cs typeface="Arial"/>
                        </a:rPr>
                        <a:t>750</a:t>
                      </a:r>
                    </a:p>
                  </a:txBody>
                  <a:tcPr marL="97945" marR="97945" marT="48971" marB="48971"/>
                </a:tc>
                <a:extLst>
                  <a:ext uri="{0D108BD9-81ED-4DB2-BD59-A6C34878D82A}">
                    <a16:rowId xmlns:a16="http://schemas.microsoft.com/office/drawing/2014/main" val="2711629997"/>
                  </a:ext>
                </a:extLst>
              </a:tr>
              <a:tr h="520039">
                <a:tc>
                  <a:txBody>
                    <a:bodyPr/>
                    <a:lstStyle/>
                    <a:p>
                      <a:pPr algn="r"/>
                      <a:r>
                        <a:rPr lang="en-US" sz="1600" b="1" i="0">
                          <a:solidFill>
                            <a:srgbClr val="172140"/>
                          </a:solidFill>
                          <a:latin typeface="Arial"/>
                          <a:cs typeface="Arial"/>
                        </a:rPr>
                        <a:t>2</a:t>
                      </a:r>
                    </a:p>
                  </a:txBody>
                  <a:tcPr marL="97945" marR="97945" marT="48972" marB="48972"/>
                </a:tc>
                <a:tc>
                  <a:txBody>
                    <a:bodyPr/>
                    <a:lstStyle/>
                    <a:p>
                      <a:r>
                        <a:rPr lang="en-US" sz="1400">
                          <a:solidFill>
                            <a:srgbClr val="172140"/>
                          </a:solidFill>
                          <a:latin typeface="Arial"/>
                          <a:cs typeface="Arial"/>
                        </a:rPr>
                        <a:t>Optical encoder motors</a:t>
                      </a:r>
                    </a:p>
                  </a:txBody>
                  <a:tcPr marL="97945" marR="97945" marT="48972" marB="48972"/>
                </a:tc>
                <a:tc>
                  <a:txBody>
                    <a:bodyPr/>
                    <a:lstStyle/>
                    <a:p>
                      <a:r>
                        <a:rPr lang="en-US" sz="1400">
                          <a:solidFill>
                            <a:srgbClr val="172140"/>
                          </a:solidFill>
                          <a:latin typeface="Arial"/>
                          <a:cs typeface="Arial"/>
                        </a:rPr>
                        <a:t>4</a:t>
                      </a:r>
                    </a:p>
                  </a:txBody>
                  <a:tcPr marL="97945" marR="97945" marT="48972" marB="48972"/>
                </a:tc>
                <a:tc>
                  <a:txBody>
                    <a:bodyPr/>
                    <a:lstStyle/>
                    <a:p>
                      <a:r>
                        <a:rPr lang="en-US" sz="1400">
                          <a:solidFill>
                            <a:srgbClr val="172140"/>
                          </a:solidFill>
                          <a:latin typeface="Arial"/>
                          <a:cs typeface="Arial"/>
                        </a:rPr>
                        <a:t>50</a:t>
                      </a:r>
                    </a:p>
                  </a:txBody>
                  <a:tcPr marL="97945" marR="97945" marT="48972" marB="48972"/>
                </a:tc>
                <a:tc>
                  <a:txBody>
                    <a:bodyPr/>
                    <a:lstStyle/>
                    <a:p>
                      <a:pPr lvl="0">
                        <a:buNone/>
                      </a:pPr>
                      <a:r>
                        <a:rPr lang="en-US" sz="1400">
                          <a:solidFill>
                            <a:srgbClr val="172140"/>
                          </a:solidFill>
                          <a:latin typeface="Arial"/>
                          <a:cs typeface="Arial"/>
                        </a:rPr>
                        <a:t>200</a:t>
                      </a:r>
                    </a:p>
                  </a:txBody>
                  <a:tcPr marL="97945" marR="97945" marT="48971" marB="48971"/>
                </a:tc>
                <a:extLst>
                  <a:ext uri="{0D108BD9-81ED-4DB2-BD59-A6C34878D82A}">
                    <a16:rowId xmlns:a16="http://schemas.microsoft.com/office/drawing/2014/main" val="638762166"/>
                  </a:ext>
                </a:extLst>
              </a:tr>
              <a:tr h="360276">
                <a:tc>
                  <a:txBody>
                    <a:bodyPr/>
                    <a:lstStyle/>
                    <a:p>
                      <a:pPr algn="r"/>
                      <a:r>
                        <a:rPr lang="en-US" sz="1600" b="1" i="0">
                          <a:solidFill>
                            <a:srgbClr val="172140"/>
                          </a:solidFill>
                          <a:latin typeface="Arial"/>
                          <a:cs typeface="Arial"/>
                        </a:rPr>
                        <a:t>3</a:t>
                      </a:r>
                    </a:p>
                  </a:txBody>
                  <a:tcPr marL="97945" marR="97945" marT="48972" marB="48972"/>
                </a:tc>
                <a:tc>
                  <a:txBody>
                    <a:bodyPr/>
                    <a:lstStyle/>
                    <a:p>
                      <a:r>
                        <a:rPr lang="en-US" sz="1400">
                          <a:solidFill>
                            <a:srgbClr val="172140"/>
                          </a:solidFill>
                          <a:latin typeface="Arial"/>
                          <a:cs typeface="Arial"/>
                        </a:rPr>
                        <a:t>18650 Battery</a:t>
                      </a:r>
                    </a:p>
                  </a:txBody>
                  <a:tcPr marL="97945" marR="97945" marT="48972" marB="48972"/>
                </a:tc>
                <a:tc>
                  <a:txBody>
                    <a:bodyPr/>
                    <a:lstStyle/>
                    <a:p>
                      <a:r>
                        <a:rPr lang="en-US" sz="1400">
                          <a:solidFill>
                            <a:srgbClr val="172140"/>
                          </a:solidFill>
                          <a:latin typeface="Arial"/>
                          <a:cs typeface="Arial"/>
                        </a:rPr>
                        <a:t>3</a:t>
                      </a:r>
                    </a:p>
                  </a:txBody>
                  <a:tcPr marL="97945" marR="97945" marT="48972" marB="48972"/>
                </a:tc>
                <a:tc>
                  <a:txBody>
                    <a:bodyPr/>
                    <a:lstStyle/>
                    <a:p>
                      <a:r>
                        <a:rPr lang="en-US" sz="1400">
                          <a:solidFill>
                            <a:srgbClr val="172140"/>
                          </a:solidFill>
                          <a:latin typeface="Arial"/>
                          <a:cs typeface="Arial"/>
                        </a:rPr>
                        <a:t>25 (sold in 4 pack)</a:t>
                      </a:r>
                    </a:p>
                  </a:txBody>
                  <a:tcPr marL="97945" marR="97945" marT="48972" marB="48972"/>
                </a:tc>
                <a:tc>
                  <a:txBody>
                    <a:bodyPr/>
                    <a:lstStyle/>
                    <a:p>
                      <a:pPr lvl="0">
                        <a:buNone/>
                      </a:pPr>
                      <a:r>
                        <a:rPr lang="en-US" sz="1400">
                          <a:solidFill>
                            <a:srgbClr val="172140"/>
                          </a:solidFill>
                          <a:latin typeface="Arial"/>
                          <a:cs typeface="Arial"/>
                        </a:rPr>
                        <a:t>25</a:t>
                      </a:r>
                    </a:p>
                  </a:txBody>
                  <a:tcPr marL="97945" marR="97945" marT="48971" marB="48971"/>
                </a:tc>
                <a:extLst>
                  <a:ext uri="{0D108BD9-81ED-4DB2-BD59-A6C34878D82A}">
                    <a16:rowId xmlns:a16="http://schemas.microsoft.com/office/drawing/2014/main" val="1652784917"/>
                  </a:ext>
                </a:extLst>
              </a:tr>
              <a:tr h="0">
                <a:tc>
                  <a:txBody>
                    <a:bodyPr/>
                    <a:lstStyle/>
                    <a:p>
                      <a:pPr algn="r"/>
                      <a:r>
                        <a:rPr lang="en-US" sz="1600" b="1" i="0">
                          <a:solidFill>
                            <a:srgbClr val="172140"/>
                          </a:solidFill>
                          <a:latin typeface="Arial"/>
                          <a:cs typeface="Arial"/>
                        </a:rPr>
                        <a:t>4</a:t>
                      </a:r>
                    </a:p>
                  </a:txBody>
                  <a:tcPr marL="97945" marR="97945" marT="48972" marB="4897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72140"/>
                          </a:solidFill>
                          <a:effectLst/>
                          <a:uLnTx/>
                          <a:uFillTx/>
                          <a:latin typeface="Arial"/>
                          <a:ea typeface="+mn-ea"/>
                          <a:cs typeface="Arial"/>
                        </a:rPr>
                        <a:t>Braided Fishing Line</a:t>
                      </a:r>
                    </a:p>
                  </a:txBody>
                  <a:tcPr marL="97945" marR="97945" marT="48972" marB="48972"/>
                </a:tc>
                <a:tc>
                  <a:txBody>
                    <a:bodyPr/>
                    <a:lstStyle/>
                    <a:p>
                      <a:r>
                        <a:rPr lang="en-US" sz="1400">
                          <a:solidFill>
                            <a:srgbClr val="172140"/>
                          </a:solidFill>
                          <a:latin typeface="Arial"/>
                          <a:cs typeface="Arial"/>
                        </a:rPr>
                        <a:t>1</a:t>
                      </a:r>
                    </a:p>
                  </a:txBody>
                  <a:tcPr marL="97945" marR="97945" marT="48972" marB="48972"/>
                </a:tc>
                <a:tc>
                  <a:txBody>
                    <a:bodyPr/>
                    <a:lstStyle/>
                    <a:p>
                      <a:r>
                        <a:rPr lang="en-US" sz="1400">
                          <a:solidFill>
                            <a:srgbClr val="172140"/>
                          </a:solidFill>
                          <a:latin typeface="Arial"/>
                          <a:cs typeface="Arial"/>
                        </a:rPr>
                        <a:t>30</a:t>
                      </a:r>
                    </a:p>
                  </a:txBody>
                  <a:tcPr marL="97945" marR="97945" marT="48972" marB="48972"/>
                </a:tc>
                <a:tc>
                  <a:txBody>
                    <a:bodyPr/>
                    <a:lstStyle/>
                    <a:p>
                      <a:pPr lvl="0">
                        <a:buNone/>
                      </a:pPr>
                      <a:r>
                        <a:rPr lang="en-US" sz="1400">
                          <a:solidFill>
                            <a:srgbClr val="172140"/>
                          </a:solidFill>
                          <a:latin typeface="Arial"/>
                          <a:cs typeface="Arial"/>
                        </a:rPr>
                        <a:t>30</a:t>
                      </a:r>
                    </a:p>
                  </a:txBody>
                  <a:tcPr marL="97945" marR="97945" marT="48971" marB="48971"/>
                </a:tc>
                <a:extLst>
                  <a:ext uri="{0D108BD9-81ED-4DB2-BD59-A6C34878D82A}">
                    <a16:rowId xmlns:a16="http://schemas.microsoft.com/office/drawing/2014/main" val="3273893072"/>
                  </a:ext>
                </a:extLst>
              </a:tr>
              <a:tr h="0">
                <a:tc>
                  <a:txBody>
                    <a:bodyPr/>
                    <a:lstStyle/>
                    <a:p>
                      <a:pPr algn="r"/>
                      <a:r>
                        <a:rPr lang="en-US" sz="1600" b="1" i="0">
                          <a:solidFill>
                            <a:srgbClr val="172140"/>
                          </a:solidFill>
                          <a:latin typeface="Arial"/>
                          <a:cs typeface="Arial"/>
                        </a:rPr>
                        <a:t>5</a:t>
                      </a:r>
                    </a:p>
                  </a:txBody>
                  <a:tcPr marL="97945" marR="97945" marT="48972" marB="48972"/>
                </a:tc>
                <a:tc>
                  <a:txBody>
                    <a:bodyPr/>
                    <a:lstStyle/>
                    <a:p>
                      <a:r>
                        <a:rPr lang="en-US" sz="1400">
                          <a:solidFill>
                            <a:srgbClr val="172140"/>
                          </a:solidFill>
                          <a:latin typeface="Arial"/>
                          <a:cs typeface="Arial"/>
                        </a:rPr>
                        <a:t>Circuits and wires</a:t>
                      </a:r>
                    </a:p>
                  </a:txBody>
                  <a:tcPr marL="97945" marR="97945" marT="48972" marB="48972"/>
                </a:tc>
                <a:tc>
                  <a:txBody>
                    <a:bodyPr/>
                    <a:lstStyle/>
                    <a:p>
                      <a:r>
                        <a:rPr lang="en-US" sz="1400">
                          <a:solidFill>
                            <a:srgbClr val="172140"/>
                          </a:solidFill>
                          <a:latin typeface="Arial"/>
                          <a:cs typeface="Arial"/>
                        </a:rPr>
                        <a:t>1 Sold as a set</a:t>
                      </a:r>
                    </a:p>
                  </a:txBody>
                  <a:tcPr marL="97945" marR="97945" marT="48972" marB="48972"/>
                </a:tc>
                <a:tc>
                  <a:txBody>
                    <a:bodyPr/>
                    <a:lstStyle/>
                    <a:p>
                      <a:r>
                        <a:rPr lang="en-US" sz="1400">
                          <a:solidFill>
                            <a:srgbClr val="172140"/>
                          </a:solidFill>
                          <a:latin typeface="Arial"/>
                          <a:cs typeface="Arial"/>
                        </a:rPr>
                        <a:t>45</a:t>
                      </a:r>
                    </a:p>
                  </a:txBody>
                  <a:tcPr marL="97945" marR="97945" marT="48972" marB="48972"/>
                </a:tc>
                <a:tc>
                  <a:txBody>
                    <a:bodyPr/>
                    <a:lstStyle/>
                    <a:p>
                      <a:pPr lvl="0">
                        <a:buNone/>
                      </a:pPr>
                      <a:r>
                        <a:rPr lang="en-US" sz="1400">
                          <a:solidFill>
                            <a:srgbClr val="172140"/>
                          </a:solidFill>
                          <a:latin typeface="Arial"/>
                          <a:cs typeface="Arial"/>
                        </a:rPr>
                        <a:t>45</a:t>
                      </a:r>
                    </a:p>
                  </a:txBody>
                  <a:tcPr marL="97945" marR="97945" marT="48971" marB="48971"/>
                </a:tc>
                <a:extLst>
                  <a:ext uri="{0D108BD9-81ED-4DB2-BD59-A6C34878D82A}">
                    <a16:rowId xmlns:a16="http://schemas.microsoft.com/office/drawing/2014/main" val="2954226191"/>
                  </a:ext>
                </a:extLst>
              </a:tr>
              <a:tr h="515312">
                <a:tc>
                  <a:txBody>
                    <a:bodyPr/>
                    <a:lstStyle/>
                    <a:p>
                      <a:pPr algn="r"/>
                      <a:r>
                        <a:rPr lang="en-US" sz="1600" b="1" i="0">
                          <a:solidFill>
                            <a:srgbClr val="172140"/>
                          </a:solidFill>
                          <a:latin typeface="Arial"/>
                          <a:cs typeface="Arial"/>
                        </a:rPr>
                        <a:t>6</a:t>
                      </a:r>
                    </a:p>
                  </a:txBody>
                  <a:tcPr marL="97945" marR="97945" marT="48972" marB="48972"/>
                </a:tc>
                <a:tc>
                  <a:txBody>
                    <a:bodyPr/>
                    <a:lstStyle/>
                    <a:p>
                      <a:r>
                        <a:rPr lang="en-US" sz="1400">
                          <a:solidFill>
                            <a:srgbClr val="172140"/>
                          </a:solidFill>
                          <a:latin typeface="Arial"/>
                          <a:cs typeface="Arial"/>
                        </a:rPr>
                        <a:t>Misc. Electronics and plastics</a:t>
                      </a:r>
                    </a:p>
                  </a:txBody>
                  <a:tcPr marL="97945" marR="97945" marT="48972" marB="48972"/>
                </a:tc>
                <a:tc>
                  <a:txBody>
                    <a:bodyPr/>
                    <a:lstStyle/>
                    <a:p>
                      <a:r>
                        <a:rPr lang="en-US" sz="1400">
                          <a:solidFill>
                            <a:srgbClr val="172140"/>
                          </a:solidFill>
                          <a:latin typeface="Arial"/>
                          <a:cs typeface="Arial"/>
                        </a:rPr>
                        <a:t>1</a:t>
                      </a:r>
                    </a:p>
                  </a:txBody>
                  <a:tcPr marL="97945" marR="97945" marT="48972" marB="48972"/>
                </a:tc>
                <a:tc>
                  <a:txBody>
                    <a:bodyPr/>
                    <a:lstStyle/>
                    <a:p>
                      <a:r>
                        <a:rPr lang="en-US" sz="1400">
                          <a:solidFill>
                            <a:srgbClr val="172140"/>
                          </a:solidFill>
                          <a:latin typeface="Arial"/>
                          <a:cs typeface="Arial"/>
                        </a:rPr>
                        <a:t>100</a:t>
                      </a:r>
                    </a:p>
                  </a:txBody>
                  <a:tcPr marL="97945" marR="97945" marT="48972" marB="48972"/>
                </a:tc>
                <a:tc>
                  <a:txBody>
                    <a:bodyPr/>
                    <a:lstStyle/>
                    <a:p>
                      <a:pPr lvl="0">
                        <a:buNone/>
                      </a:pPr>
                      <a:r>
                        <a:rPr lang="en-US" sz="1400">
                          <a:solidFill>
                            <a:srgbClr val="172140"/>
                          </a:solidFill>
                          <a:latin typeface="Arial"/>
                          <a:cs typeface="Arial"/>
                        </a:rPr>
                        <a:t>100</a:t>
                      </a:r>
                    </a:p>
                  </a:txBody>
                  <a:tcPr marL="97945" marR="97945" marT="48971" marB="48971"/>
                </a:tc>
                <a:extLst>
                  <a:ext uri="{0D108BD9-81ED-4DB2-BD59-A6C34878D82A}">
                    <a16:rowId xmlns:a16="http://schemas.microsoft.com/office/drawing/2014/main" val="446887154"/>
                  </a:ext>
                </a:extLst>
              </a:tr>
              <a:tr h="520039">
                <a:tc>
                  <a:txBody>
                    <a:bodyPr/>
                    <a:lstStyle/>
                    <a:p>
                      <a:pPr algn="r"/>
                      <a:r>
                        <a:rPr lang="en-US" sz="1600" b="1" i="0">
                          <a:solidFill>
                            <a:srgbClr val="172140"/>
                          </a:solidFill>
                          <a:latin typeface="Arial"/>
                          <a:cs typeface="Arial"/>
                        </a:rPr>
                        <a:t>7</a:t>
                      </a:r>
                    </a:p>
                  </a:txBody>
                  <a:tcPr marL="97945" marR="97945" marT="48972" marB="48972"/>
                </a:tc>
                <a:tc>
                  <a:txBody>
                    <a:bodyPr/>
                    <a:lstStyle/>
                    <a:p>
                      <a:r>
                        <a:rPr lang="en-US" sz="1400">
                          <a:solidFill>
                            <a:srgbClr val="172140"/>
                          </a:solidFill>
                          <a:latin typeface="Arial"/>
                          <a:cs typeface="Arial"/>
                        </a:rPr>
                        <a:t>Stainless Steel Ball Bearings</a:t>
                      </a:r>
                    </a:p>
                  </a:txBody>
                  <a:tcPr marL="97945" marR="97945" marT="48972" marB="48972"/>
                </a:tc>
                <a:tc>
                  <a:txBody>
                    <a:bodyPr/>
                    <a:lstStyle/>
                    <a:p>
                      <a:r>
                        <a:rPr lang="en-US" sz="1400">
                          <a:solidFill>
                            <a:srgbClr val="172140"/>
                          </a:solidFill>
                          <a:latin typeface="Arial"/>
                          <a:cs typeface="Arial"/>
                        </a:rPr>
                        <a:t>1 sold in large set amounts</a:t>
                      </a:r>
                    </a:p>
                  </a:txBody>
                  <a:tcPr marL="97945" marR="97945" marT="48972" marB="48972"/>
                </a:tc>
                <a:tc>
                  <a:txBody>
                    <a:bodyPr/>
                    <a:lstStyle/>
                    <a:p>
                      <a:r>
                        <a:rPr lang="en-US" sz="1400">
                          <a:solidFill>
                            <a:srgbClr val="172140"/>
                          </a:solidFill>
                          <a:latin typeface="Arial"/>
                          <a:cs typeface="Arial"/>
                        </a:rPr>
                        <a:t>6</a:t>
                      </a:r>
                    </a:p>
                    <a:p>
                      <a:endParaRPr lang="en-US" sz="1400">
                        <a:solidFill>
                          <a:srgbClr val="172140"/>
                        </a:solidFill>
                        <a:latin typeface="Arial"/>
                        <a:cs typeface="Arial"/>
                      </a:endParaRPr>
                    </a:p>
                  </a:txBody>
                  <a:tcPr marL="97945" marR="97945" marT="48972" marB="48972"/>
                </a:tc>
                <a:tc>
                  <a:txBody>
                    <a:bodyPr/>
                    <a:lstStyle/>
                    <a:p>
                      <a:pPr lvl="0">
                        <a:buNone/>
                      </a:pPr>
                      <a:r>
                        <a:rPr lang="en-US" sz="1400">
                          <a:solidFill>
                            <a:srgbClr val="172140"/>
                          </a:solidFill>
                          <a:latin typeface="Arial"/>
                          <a:cs typeface="Arial"/>
                        </a:rPr>
                        <a:t>6</a:t>
                      </a:r>
                    </a:p>
                  </a:txBody>
                  <a:tcPr marL="97945" marR="97945" marT="48971" marB="48971"/>
                </a:tc>
                <a:extLst>
                  <a:ext uri="{0D108BD9-81ED-4DB2-BD59-A6C34878D82A}">
                    <a16:rowId xmlns:a16="http://schemas.microsoft.com/office/drawing/2014/main" val="783188486"/>
                  </a:ext>
                </a:extLst>
              </a:tr>
              <a:tr h="329584">
                <a:tc>
                  <a:txBody>
                    <a:bodyPr/>
                    <a:lstStyle/>
                    <a:p>
                      <a:pPr algn="r"/>
                      <a:r>
                        <a:rPr lang="en-US" sz="1600" b="1" i="0">
                          <a:solidFill>
                            <a:srgbClr val="172140"/>
                          </a:solidFill>
                          <a:latin typeface="Arial"/>
                          <a:cs typeface="Arial"/>
                        </a:rPr>
                        <a:t>8</a:t>
                      </a:r>
                    </a:p>
                  </a:txBody>
                  <a:tcPr marL="97945" marR="97945" marT="48972" marB="48972"/>
                </a:tc>
                <a:tc>
                  <a:txBody>
                    <a:bodyPr/>
                    <a:lstStyle/>
                    <a:p>
                      <a:r>
                        <a:rPr lang="en-US" sz="1400">
                          <a:solidFill>
                            <a:srgbClr val="172140"/>
                          </a:solidFill>
                          <a:latin typeface="Arial"/>
                          <a:cs typeface="Arial"/>
                        </a:rPr>
                        <a:t>Suction Mechanism</a:t>
                      </a:r>
                    </a:p>
                  </a:txBody>
                  <a:tcPr marL="97945" marR="97945" marT="48972" marB="48972"/>
                </a:tc>
                <a:tc>
                  <a:txBody>
                    <a:bodyPr/>
                    <a:lstStyle/>
                    <a:p>
                      <a:r>
                        <a:rPr lang="en-US" sz="1400">
                          <a:solidFill>
                            <a:srgbClr val="172140"/>
                          </a:solidFill>
                          <a:latin typeface="Arial"/>
                          <a:cs typeface="Arial"/>
                        </a:rPr>
                        <a:t>3</a:t>
                      </a:r>
                    </a:p>
                  </a:txBody>
                  <a:tcPr marL="97945" marR="97945" marT="48972" marB="48972"/>
                </a:tc>
                <a:tc>
                  <a:txBody>
                    <a:bodyPr/>
                    <a:lstStyle/>
                    <a:p>
                      <a:r>
                        <a:rPr lang="en-US" sz="1400">
                          <a:solidFill>
                            <a:srgbClr val="172140"/>
                          </a:solidFill>
                          <a:latin typeface="Arial"/>
                          <a:cs typeface="Arial"/>
                        </a:rPr>
                        <a:t>15</a:t>
                      </a:r>
                    </a:p>
                  </a:txBody>
                  <a:tcPr marL="97945" marR="97945" marT="48972" marB="48972"/>
                </a:tc>
                <a:tc>
                  <a:txBody>
                    <a:bodyPr/>
                    <a:lstStyle/>
                    <a:p>
                      <a:pPr lvl="0">
                        <a:buNone/>
                      </a:pPr>
                      <a:r>
                        <a:rPr lang="en-US" sz="1400">
                          <a:solidFill>
                            <a:srgbClr val="172140"/>
                          </a:solidFill>
                          <a:latin typeface="Arial"/>
                          <a:cs typeface="Arial"/>
                        </a:rPr>
                        <a:t>45</a:t>
                      </a:r>
                    </a:p>
                  </a:txBody>
                  <a:tcPr marL="97945" marR="97945" marT="48971" marB="48971"/>
                </a:tc>
                <a:extLst>
                  <a:ext uri="{0D108BD9-81ED-4DB2-BD59-A6C34878D82A}">
                    <a16:rowId xmlns:a16="http://schemas.microsoft.com/office/drawing/2014/main" val="2486636798"/>
                  </a:ext>
                </a:extLst>
              </a:tr>
              <a:tr h="333240">
                <a:tc>
                  <a:txBody>
                    <a:bodyPr/>
                    <a:lstStyle/>
                    <a:p>
                      <a:pPr algn="r"/>
                      <a:r>
                        <a:rPr lang="en-US" sz="1600" b="1" i="0">
                          <a:solidFill>
                            <a:srgbClr val="172140"/>
                          </a:solidFill>
                          <a:latin typeface="Arial"/>
                          <a:cs typeface="Arial"/>
                        </a:rPr>
                        <a:t>9</a:t>
                      </a:r>
                    </a:p>
                  </a:txBody>
                  <a:tcPr marL="97945" marR="97945" marT="48972" marB="48972"/>
                </a:tc>
                <a:tc>
                  <a:txBody>
                    <a:bodyPr/>
                    <a:lstStyle/>
                    <a:p>
                      <a:r>
                        <a:rPr lang="en-US" sz="1400">
                          <a:solidFill>
                            <a:srgbClr val="172140"/>
                          </a:solidFill>
                          <a:latin typeface="Arial"/>
                          <a:cs typeface="Arial"/>
                        </a:rPr>
                        <a:t>C clamps</a:t>
                      </a:r>
                    </a:p>
                  </a:txBody>
                  <a:tcPr marL="97945" marR="97945" marT="48972" marB="48972"/>
                </a:tc>
                <a:tc>
                  <a:txBody>
                    <a:bodyPr/>
                    <a:lstStyle/>
                    <a:p>
                      <a:r>
                        <a:rPr lang="en-US" sz="1400">
                          <a:solidFill>
                            <a:srgbClr val="172140"/>
                          </a:solidFill>
                          <a:latin typeface="Arial"/>
                          <a:cs typeface="Arial"/>
                        </a:rPr>
                        <a:t>3</a:t>
                      </a:r>
                    </a:p>
                  </a:txBody>
                  <a:tcPr marL="97945" marR="97945" marT="48972" marB="48972"/>
                </a:tc>
                <a:tc>
                  <a:txBody>
                    <a:bodyPr/>
                    <a:lstStyle/>
                    <a:p>
                      <a:r>
                        <a:rPr lang="en-US" sz="1400">
                          <a:solidFill>
                            <a:srgbClr val="172140"/>
                          </a:solidFill>
                          <a:latin typeface="Arial"/>
                          <a:cs typeface="Arial"/>
                        </a:rPr>
                        <a:t>5</a:t>
                      </a:r>
                    </a:p>
                  </a:txBody>
                  <a:tcPr marL="97945" marR="97945" marT="48972" marB="48972"/>
                </a:tc>
                <a:tc>
                  <a:txBody>
                    <a:bodyPr/>
                    <a:lstStyle/>
                    <a:p>
                      <a:pPr lvl="0">
                        <a:buNone/>
                      </a:pPr>
                      <a:r>
                        <a:rPr lang="en-US" sz="1400">
                          <a:solidFill>
                            <a:srgbClr val="172140"/>
                          </a:solidFill>
                          <a:latin typeface="Arial"/>
                          <a:cs typeface="Arial"/>
                        </a:rPr>
                        <a:t>15</a:t>
                      </a:r>
                    </a:p>
                  </a:txBody>
                  <a:tcPr marL="97945" marR="97945" marT="48971" marB="48971"/>
                </a:tc>
                <a:extLst>
                  <a:ext uri="{0D108BD9-81ED-4DB2-BD59-A6C34878D82A}">
                    <a16:rowId xmlns:a16="http://schemas.microsoft.com/office/drawing/2014/main" val="1401857106"/>
                  </a:ext>
                </a:extLst>
              </a:tr>
              <a:tr h="333240">
                <a:tc>
                  <a:txBody>
                    <a:bodyPr/>
                    <a:lstStyle/>
                    <a:p>
                      <a:pPr algn="r"/>
                      <a:endParaRPr lang="en-US" sz="1600" b="1" i="0">
                        <a:solidFill>
                          <a:srgbClr val="172140"/>
                        </a:solidFill>
                        <a:latin typeface="Arial"/>
                        <a:cs typeface="Arial"/>
                      </a:endParaRPr>
                    </a:p>
                  </a:txBody>
                  <a:tcPr marL="97945" marR="97945" marT="48972" marB="48972"/>
                </a:tc>
                <a:tc>
                  <a:txBody>
                    <a:bodyPr/>
                    <a:lstStyle/>
                    <a:p>
                      <a:endParaRPr lang="en-US" sz="1400">
                        <a:solidFill>
                          <a:srgbClr val="172140"/>
                        </a:solidFill>
                        <a:latin typeface="Arial"/>
                        <a:cs typeface="Arial"/>
                      </a:endParaRPr>
                    </a:p>
                  </a:txBody>
                  <a:tcPr marL="97945" marR="97945" marT="48972" marB="48972"/>
                </a:tc>
                <a:tc>
                  <a:txBody>
                    <a:bodyPr/>
                    <a:lstStyle/>
                    <a:p>
                      <a:endParaRPr lang="en-US" sz="1400">
                        <a:solidFill>
                          <a:srgbClr val="172140"/>
                        </a:solidFill>
                        <a:latin typeface="Arial"/>
                        <a:cs typeface="Arial"/>
                      </a:endParaRPr>
                    </a:p>
                  </a:txBody>
                  <a:tcPr marL="97945" marR="97945" marT="48972" marB="48972"/>
                </a:tc>
                <a:tc>
                  <a:txBody>
                    <a:bodyPr/>
                    <a:lstStyle/>
                    <a:p>
                      <a:pPr algn="r"/>
                      <a:r>
                        <a:rPr lang="en-US" sz="1400">
                          <a:solidFill>
                            <a:srgbClr val="172140"/>
                          </a:solidFill>
                          <a:latin typeface="Arial"/>
                          <a:cs typeface="Arial"/>
                        </a:rPr>
                        <a:t>Final Subtotal=</a:t>
                      </a:r>
                    </a:p>
                  </a:txBody>
                  <a:tcPr marL="97945" marR="97945" marT="48972" marB="48972"/>
                </a:tc>
                <a:tc>
                  <a:txBody>
                    <a:bodyPr/>
                    <a:lstStyle/>
                    <a:p>
                      <a:pPr lvl="0">
                        <a:buNone/>
                      </a:pPr>
                      <a:r>
                        <a:rPr lang="en-US" sz="1400">
                          <a:solidFill>
                            <a:srgbClr val="172140"/>
                          </a:solidFill>
                          <a:latin typeface="Arial"/>
                          <a:cs typeface="Arial"/>
                        </a:rPr>
                        <a:t>1216</a:t>
                      </a:r>
                    </a:p>
                  </a:txBody>
                  <a:tcPr marL="97945" marR="97945" marT="48971" marB="48971"/>
                </a:tc>
                <a:extLst>
                  <a:ext uri="{0D108BD9-81ED-4DB2-BD59-A6C34878D82A}">
                    <a16:rowId xmlns:a16="http://schemas.microsoft.com/office/drawing/2014/main" val="3651198508"/>
                  </a:ext>
                </a:extLst>
              </a:tr>
            </a:tbl>
          </a:graphicData>
        </a:graphic>
      </p:graphicFrame>
      <p:sp>
        <p:nvSpPr>
          <p:cNvPr id="3" name="H2">
            <a:extLst>
              <a:ext uri="{FF2B5EF4-FFF2-40B4-BE49-F238E27FC236}">
                <a16:creationId xmlns:a16="http://schemas.microsoft.com/office/drawing/2014/main" id="{CE659306-51C9-BA30-5B04-259B625EF569}"/>
              </a:ext>
            </a:extLst>
          </p:cNvPr>
          <p:cNvSpPr txBox="1"/>
          <p:nvPr/>
        </p:nvSpPr>
        <p:spPr>
          <a:xfrm>
            <a:off x="8937398" y="1742394"/>
            <a:ext cx="3079500" cy="492443"/>
          </a:xfrm>
          <a:prstGeom prst="rect">
            <a:avLst/>
          </a:prstGeom>
          <a:noFill/>
        </p:spPr>
        <p:txBody>
          <a:bodyPr wrap="square">
            <a:spAutoFit/>
          </a:bodyPr>
          <a:lstStyle/>
          <a:p>
            <a:pPr marL="0" indent="0">
              <a:lnSpc>
                <a:spcPct val="100000"/>
              </a:lnSpc>
              <a:spcBef>
                <a:spcPts val="0"/>
              </a:spcBef>
              <a:spcAft>
                <a:spcPts val="600"/>
              </a:spcAft>
              <a:buFont typeface="Arial" panose="020B0604020202020204" pitchFamily="34" charset="0"/>
              <a:buNone/>
            </a:pPr>
            <a:r>
              <a:rPr lang="en-US" sz="2600">
                <a:solidFill>
                  <a:srgbClr val="0066B3"/>
                </a:solidFill>
                <a:latin typeface="Arial" panose="020B0604020202020204" pitchFamily="34" charset="0"/>
                <a:cs typeface="Arial" panose="020B0604020202020204" pitchFamily="34" charset="0"/>
              </a:rPr>
              <a:t>Notes to Consider</a:t>
            </a:r>
          </a:p>
        </p:txBody>
      </p:sp>
      <p:sp>
        <p:nvSpPr>
          <p:cNvPr id="7" name="P">
            <a:extLst>
              <a:ext uri="{FF2B5EF4-FFF2-40B4-BE49-F238E27FC236}">
                <a16:creationId xmlns:a16="http://schemas.microsoft.com/office/drawing/2014/main" id="{AA038AF0-836D-50DD-6449-055D11619E30}"/>
              </a:ext>
            </a:extLst>
          </p:cNvPr>
          <p:cNvSpPr txBox="1"/>
          <p:nvPr/>
        </p:nvSpPr>
        <p:spPr>
          <a:xfrm>
            <a:off x="8876545" y="2325837"/>
            <a:ext cx="3079501" cy="1754326"/>
          </a:xfrm>
          <a:prstGeom prst="rect">
            <a:avLst/>
          </a:prstGeom>
          <a:noFill/>
        </p:spPr>
        <p:txBody>
          <a:bodyPr wrap="square" lIns="91440" tIns="45720" rIns="91440" bIns="45720" anchor="t">
            <a:spAutoFit/>
          </a:bodyPr>
          <a:lstStyle/>
          <a:p>
            <a:pPr>
              <a:spcAft>
                <a:spcPts val="600"/>
              </a:spcAft>
            </a:pPr>
            <a:r>
              <a:rPr lang="en-US">
                <a:solidFill>
                  <a:srgbClr val="003466"/>
                </a:solidFill>
                <a:latin typeface="Arial"/>
                <a:cs typeface="Arial"/>
              </a:rPr>
              <a:t>Dr. </a:t>
            </a:r>
            <a:r>
              <a:rPr lang="en-US" err="1">
                <a:solidFill>
                  <a:srgbClr val="003466"/>
                </a:solidFill>
                <a:latin typeface="Arial"/>
                <a:cs typeface="Arial"/>
              </a:rPr>
              <a:t>Razavian</a:t>
            </a:r>
            <a:r>
              <a:rPr lang="en-US">
                <a:solidFill>
                  <a:srgbClr val="003466"/>
                </a:solidFill>
                <a:latin typeface="Arial"/>
                <a:cs typeface="Arial"/>
              </a:rPr>
              <a:t> asked that we include a force sensor and because of the price has informed us the production budget limit is no longer $1000</a:t>
            </a:r>
            <a:endParaRPr lang="en-US" sz="1800">
              <a:solidFill>
                <a:srgbClr val="003466"/>
              </a:solidFill>
              <a:latin typeface="Arial" panose="020B0604020202020204" pitchFamily="34" charset="0"/>
              <a:cs typeface="Arial" panose="020B0604020202020204" pitchFamily="34" charset="0"/>
            </a:endParaRPr>
          </a:p>
        </p:txBody>
      </p:sp>
      <p:pic>
        <p:nvPicPr>
          <p:cNvPr id="5" name="Artifact">
            <a:extLst>
              <a:ext uri="{FF2B5EF4-FFF2-40B4-BE49-F238E27FC236}">
                <a16:creationId xmlns:a16="http://schemas.microsoft.com/office/drawing/2014/main" id="{B524ADFC-8201-6F4E-DA5E-8AA5D602718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0" name="Footer Placeholder 9">
            <a:extLst>
              <a:ext uri="{FF2B5EF4-FFF2-40B4-BE49-F238E27FC236}">
                <a16:creationId xmlns:a16="http://schemas.microsoft.com/office/drawing/2014/main" id="{8A7D5575-C69F-4075-8B82-A931A2A7640A}"/>
              </a:ext>
            </a:extLst>
          </p:cNvPr>
          <p:cNvSpPr>
            <a:spLocks noGrp="1"/>
          </p:cNvSpPr>
          <p:nvPr>
            <p:ph type="ftr" sz="quarter" idx="11"/>
          </p:nvPr>
        </p:nvSpPr>
        <p:spPr/>
        <p:txBody>
          <a:bodyPr/>
          <a:lstStyle/>
          <a:p>
            <a:r>
              <a:rPr lang="en-US">
                <a:ea typeface="Calibri"/>
                <a:cs typeface="Calibri"/>
              </a:rPr>
              <a:t>Flying Squirrel 3/3/25</a:t>
            </a:r>
            <a:endParaRPr lang="en-US"/>
          </a:p>
          <a:p>
            <a:r>
              <a:rPr lang="en-US"/>
              <a:t>John A.</a:t>
            </a:r>
            <a:endParaRPr lang="en-US">
              <a:ea typeface="Calibri"/>
              <a:cs typeface="Calibri"/>
            </a:endParaRPr>
          </a:p>
        </p:txBody>
      </p:sp>
      <p:sp>
        <p:nvSpPr>
          <p:cNvPr id="11" name="Slide Number Placeholder 10">
            <a:extLst>
              <a:ext uri="{FF2B5EF4-FFF2-40B4-BE49-F238E27FC236}">
                <a16:creationId xmlns:a16="http://schemas.microsoft.com/office/drawing/2014/main" id="{EC4C6C4F-3E88-4023-9837-C97C42539F7A}"/>
              </a:ext>
            </a:extLst>
          </p:cNvPr>
          <p:cNvSpPr>
            <a:spLocks noGrp="1"/>
          </p:cNvSpPr>
          <p:nvPr>
            <p:ph type="sldNum" sz="quarter" idx="12"/>
          </p:nvPr>
        </p:nvSpPr>
        <p:spPr/>
        <p:txBody>
          <a:bodyPr/>
          <a:lstStyle/>
          <a:p>
            <a:fld id="{175166F6-F931-CC42-835D-68601A0A43FB}" type="slidenum">
              <a:rPr lang="en-US" smtClean="0"/>
              <a:t>24</a:t>
            </a:fld>
            <a:endParaRPr lang="en-US"/>
          </a:p>
        </p:txBody>
      </p:sp>
      <p:sp>
        <p:nvSpPr>
          <p:cNvPr id="8" name="Footer Placeholder 12">
            <a:extLst>
              <a:ext uri="{FF2B5EF4-FFF2-40B4-BE49-F238E27FC236}">
                <a16:creationId xmlns:a16="http://schemas.microsoft.com/office/drawing/2014/main" id="{0EDC03DC-D8D7-44C6-3A2B-4AB1D7DD0812}"/>
              </a:ext>
            </a:extLst>
          </p:cNvPr>
          <p:cNvSpPr txBox="1">
            <a:spLocks/>
          </p:cNvSpPr>
          <p:nvPr/>
        </p:nvSpPr>
        <p:spPr>
          <a:xfrm>
            <a:off x="3187700" y="6304414"/>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Table 3: Bill of Materials</a:t>
            </a:r>
            <a:endParaRPr lang="en-US">
              <a:solidFill>
                <a:schemeClr val="tx1"/>
              </a:solidFill>
              <a:ea typeface="Calibri"/>
              <a:cs typeface="Calibri"/>
            </a:endParaRPr>
          </a:p>
        </p:txBody>
      </p:sp>
    </p:spTree>
    <p:extLst>
      <p:ext uri="{BB962C8B-B14F-4D97-AF65-F5344CB8AC3E}">
        <p14:creationId xmlns:p14="http://schemas.microsoft.com/office/powerpoint/2010/main" val="3753786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t="-20000" b="-20000"/>
          </a:stretch>
        </a:blipFill>
        <a:effectLst/>
      </p:bgPr>
    </p:bg>
    <p:spTree>
      <p:nvGrpSpPr>
        <p:cNvPr id="1" name=""/>
        <p:cNvGrpSpPr/>
        <p:nvPr/>
      </p:nvGrpSpPr>
      <p:grpSpPr>
        <a:xfrm>
          <a:off x="0" y="0"/>
          <a:ext cx="0" cy="0"/>
          <a:chOff x="0" y="0"/>
          <a:chExt cx="0" cy="0"/>
        </a:xfrm>
      </p:grpSpPr>
      <p:pic>
        <p:nvPicPr>
          <p:cNvPr id="13" name="Artifact">
            <a:extLst>
              <a:ext uri="{FF2B5EF4-FFF2-40B4-BE49-F238E27FC236}">
                <a16:creationId xmlns:a16="http://schemas.microsoft.com/office/drawing/2014/main" id="{E27AD60B-A7EA-5DB6-F621-30E32F71DE72}"/>
              </a:ext>
              <a:ext uri="{C183D7F6-B498-43B3-948B-1728B52AA6E4}">
                <adec:decorative xmlns:adec="http://schemas.microsoft.com/office/drawing/2017/decorative" val="1"/>
              </a:ext>
            </a:extLst>
          </p:cNvPr>
          <p:cNvPicPr>
            <a:picLocks noChangeAspect="1"/>
          </p:cNvPicPr>
          <p:nvPr/>
        </p:nvPicPr>
        <p:blipFill>
          <a:blip r:embed="rId3">
            <a:alphaModFix amt="20000"/>
          </a:blip>
          <a:srcRect/>
          <a:stretch/>
        </p:blipFill>
        <p:spPr>
          <a:xfrm>
            <a:off x="1943757" y="3576838"/>
            <a:ext cx="8304483" cy="2033251"/>
          </a:xfrm>
          <a:prstGeom prst="rect">
            <a:avLst/>
          </a:prstGeom>
        </p:spPr>
      </p:pic>
      <p:pic>
        <p:nvPicPr>
          <p:cNvPr id="9" name="Artifact">
            <a:extLst>
              <a:ext uri="{FF2B5EF4-FFF2-40B4-BE49-F238E27FC236}">
                <a16:creationId xmlns:a16="http://schemas.microsoft.com/office/drawing/2014/main" id="{CFE7AC86-47AD-C4E7-24AA-438A6F21EE7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082442" y="4542326"/>
            <a:ext cx="6027112" cy="215825"/>
          </a:xfrm>
          <a:prstGeom prst="rect">
            <a:avLst/>
          </a:prstGeom>
        </p:spPr>
      </p:pic>
      <p:sp>
        <p:nvSpPr>
          <p:cNvPr id="6" name="H1">
            <a:extLst>
              <a:ext uri="{FF2B5EF4-FFF2-40B4-BE49-F238E27FC236}">
                <a16:creationId xmlns:a16="http://schemas.microsoft.com/office/drawing/2014/main" id="{932201B1-F1D8-F247-8E40-CBF1805239DF}"/>
              </a:ext>
            </a:extLst>
          </p:cNvPr>
          <p:cNvSpPr>
            <a:spLocks noGrp="1"/>
          </p:cNvSpPr>
          <p:nvPr>
            <p:ph type="ctrTitle"/>
          </p:nvPr>
        </p:nvSpPr>
        <p:spPr>
          <a:xfrm>
            <a:off x="1994556" y="1204483"/>
            <a:ext cx="8304483" cy="1167873"/>
          </a:xfrm>
        </p:spPr>
        <p:txBody>
          <a:bodyPr anchor="t">
            <a:noAutofit/>
          </a:bodyPr>
          <a:lstStyle/>
          <a:p>
            <a:r>
              <a:rPr lang="en-US" sz="8500" b="1">
                <a:solidFill>
                  <a:srgbClr val="F8B700"/>
                </a:solidFill>
                <a:latin typeface="Arial"/>
                <a:cs typeface="Arial"/>
              </a:rPr>
              <a:t>Thank you!</a:t>
            </a:r>
            <a:endParaRPr lang="en-US" sz="8500">
              <a:solidFill>
                <a:srgbClr val="F8B700"/>
              </a:solidFill>
              <a:latin typeface="Arial"/>
              <a:cs typeface="Arial"/>
            </a:endParaRPr>
          </a:p>
        </p:txBody>
      </p:sp>
      <p:pic>
        <p:nvPicPr>
          <p:cNvPr id="39" name="Artifact">
            <a:extLst>
              <a:ext uri="{FF2B5EF4-FFF2-40B4-BE49-F238E27FC236}">
                <a16:creationId xmlns:a16="http://schemas.microsoft.com/office/drawing/2014/main" id="{2355A315-7F93-5C31-07E6-12D79DBD2F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9199" y="2997200"/>
            <a:ext cx="4622800" cy="3860800"/>
          </a:xfrm>
          <a:prstGeom prst="rect">
            <a:avLst/>
          </a:prstGeom>
        </p:spPr>
      </p:pic>
      <p:pic>
        <p:nvPicPr>
          <p:cNvPr id="50" name="Artifact">
            <a:extLst>
              <a:ext uri="{FF2B5EF4-FFF2-40B4-BE49-F238E27FC236}">
                <a16:creationId xmlns:a16="http://schemas.microsoft.com/office/drawing/2014/main" id="{1CA43F89-217B-7AE1-4723-7BBE2AD088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2" y="0"/>
            <a:ext cx="4622800" cy="3860800"/>
          </a:xfrm>
          <a:prstGeom prst="rect">
            <a:avLst/>
          </a:prstGeom>
        </p:spPr>
      </p:pic>
    </p:spTree>
    <p:extLst>
      <p:ext uri="{BB962C8B-B14F-4D97-AF65-F5344CB8AC3E}">
        <p14:creationId xmlns:p14="http://schemas.microsoft.com/office/powerpoint/2010/main" val="1454765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t="-7000" b="-7000"/>
          </a:stretch>
        </a:blipFill>
        <a:effectLst/>
      </p:bgPr>
    </p:bg>
    <p:spTree>
      <p:nvGrpSpPr>
        <p:cNvPr id="1" name=""/>
        <p:cNvGrpSpPr/>
        <p:nvPr/>
      </p:nvGrpSpPr>
      <p:grpSpPr>
        <a:xfrm>
          <a:off x="0" y="0"/>
          <a:ext cx="0" cy="0"/>
          <a:chOff x="0" y="0"/>
          <a:chExt cx="0" cy="0"/>
        </a:xfrm>
      </p:grpSpPr>
      <p:pic>
        <p:nvPicPr>
          <p:cNvPr id="13" name="Artifact">
            <a:extLst>
              <a:ext uri="{FF2B5EF4-FFF2-40B4-BE49-F238E27FC236}">
                <a16:creationId xmlns:a16="http://schemas.microsoft.com/office/drawing/2014/main" id="{E27AD60B-A7EA-5DB6-F621-30E32F71DE72}"/>
              </a:ext>
              <a:ext uri="{C183D7F6-B498-43B3-948B-1728B52AA6E4}">
                <adec:decorative xmlns:adec="http://schemas.microsoft.com/office/drawing/2017/decorative" val="1"/>
              </a:ext>
            </a:extLst>
          </p:cNvPr>
          <p:cNvPicPr>
            <a:picLocks noChangeAspect="1"/>
          </p:cNvPicPr>
          <p:nvPr/>
        </p:nvPicPr>
        <p:blipFill>
          <a:blip r:embed="rId3">
            <a:alphaModFix amt="20000"/>
          </a:blip>
          <a:srcRect/>
          <a:stretch/>
        </p:blipFill>
        <p:spPr>
          <a:xfrm>
            <a:off x="1943757" y="3576838"/>
            <a:ext cx="8304483" cy="2033251"/>
          </a:xfrm>
          <a:prstGeom prst="rect">
            <a:avLst/>
          </a:prstGeom>
        </p:spPr>
      </p:pic>
      <p:pic>
        <p:nvPicPr>
          <p:cNvPr id="9" name="Artifact">
            <a:extLst>
              <a:ext uri="{FF2B5EF4-FFF2-40B4-BE49-F238E27FC236}">
                <a16:creationId xmlns:a16="http://schemas.microsoft.com/office/drawing/2014/main" id="{CFE7AC86-47AD-C4E7-24AA-438A6F21EE7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082442" y="4542326"/>
            <a:ext cx="6027112" cy="215825"/>
          </a:xfrm>
          <a:prstGeom prst="rect">
            <a:avLst/>
          </a:prstGeom>
        </p:spPr>
      </p:pic>
      <p:sp>
        <p:nvSpPr>
          <p:cNvPr id="6" name="H1">
            <a:extLst>
              <a:ext uri="{FF2B5EF4-FFF2-40B4-BE49-F238E27FC236}">
                <a16:creationId xmlns:a16="http://schemas.microsoft.com/office/drawing/2014/main" id="{932201B1-F1D8-F247-8E40-CBF1805239DF}"/>
              </a:ext>
            </a:extLst>
          </p:cNvPr>
          <p:cNvSpPr>
            <a:spLocks noGrp="1"/>
          </p:cNvSpPr>
          <p:nvPr>
            <p:ph type="ctrTitle"/>
          </p:nvPr>
        </p:nvSpPr>
        <p:spPr>
          <a:xfrm>
            <a:off x="1994556" y="1204483"/>
            <a:ext cx="8304483" cy="1167873"/>
          </a:xfrm>
        </p:spPr>
        <p:txBody>
          <a:bodyPr anchor="t">
            <a:noAutofit/>
          </a:bodyPr>
          <a:lstStyle/>
          <a:p>
            <a:r>
              <a:rPr lang="en-US" sz="8500" b="1">
                <a:solidFill>
                  <a:srgbClr val="F8B700"/>
                </a:solidFill>
                <a:latin typeface="Arial"/>
                <a:cs typeface="Arial"/>
              </a:rPr>
              <a:t>Question?</a:t>
            </a:r>
            <a:endParaRPr lang="en-US" sz="8500">
              <a:solidFill>
                <a:srgbClr val="F8B700"/>
              </a:solidFill>
            </a:endParaRPr>
          </a:p>
        </p:txBody>
      </p:sp>
      <p:pic>
        <p:nvPicPr>
          <p:cNvPr id="39" name="Artifact">
            <a:extLst>
              <a:ext uri="{FF2B5EF4-FFF2-40B4-BE49-F238E27FC236}">
                <a16:creationId xmlns:a16="http://schemas.microsoft.com/office/drawing/2014/main" id="{2355A315-7F93-5C31-07E6-12D79DBD2F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9199" y="2997200"/>
            <a:ext cx="4622800" cy="3860800"/>
          </a:xfrm>
          <a:prstGeom prst="rect">
            <a:avLst/>
          </a:prstGeom>
        </p:spPr>
      </p:pic>
      <p:pic>
        <p:nvPicPr>
          <p:cNvPr id="50" name="Artifact">
            <a:extLst>
              <a:ext uri="{FF2B5EF4-FFF2-40B4-BE49-F238E27FC236}">
                <a16:creationId xmlns:a16="http://schemas.microsoft.com/office/drawing/2014/main" id="{1CA43F89-217B-7AE1-4723-7BBE2AD088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2" y="0"/>
            <a:ext cx="4622800" cy="3860800"/>
          </a:xfrm>
          <a:prstGeom prst="rect">
            <a:avLst/>
          </a:prstGeom>
        </p:spPr>
      </p:pic>
    </p:spTree>
    <p:extLst>
      <p:ext uri="{BB962C8B-B14F-4D97-AF65-F5344CB8AC3E}">
        <p14:creationId xmlns:p14="http://schemas.microsoft.com/office/powerpoint/2010/main" val="69770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ifact">
            <a:extLst>
              <a:ext uri="{FF2B5EF4-FFF2-40B4-BE49-F238E27FC236}">
                <a16:creationId xmlns:a16="http://schemas.microsoft.com/office/drawing/2014/main" id="{1D65F24D-A374-54C9-E39B-DFD5656B10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AB6C48B3-37A1-EA0B-6067-E54245F7DD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5FEBD7BC-5776-C050-2E01-38433909EC08}"/>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panose="020B0604020202020204" pitchFamily="34" charset="0"/>
              </a:rPr>
              <a:t>Resources</a:t>
            </a:r>
          </a:p>
        </p:txBody>
      </p:sp>
      <p:pic>
        <p:nvPicPr>
          <p:cNvPr id="11" name="Artifact">
            <a:extLst>
              <a:ext uri="{FF2B5EF4-FFF2-40B4-BE49-F238E27FC236}">
                <a16:creationId xmlns:a16="http://schemas.microsoft.com/office/drawing/2014/main" id="{8CF7B6C5-73C5-7D3B-AF2C-53B14144FA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1C2D8992-AD91-4889-8FA6-EDD777E239AE}"/>
              </a:ext>
            </a:extLst>
          </p:cNvPr>
          <p:cNvSpPr>
            <a:spLocks noGrp="1"/>
          </p:cNvSpPr>
          <p:nvPr>
            <p:ph type="ftr" sz="quarter" idx="11"/>
          </p:nvPr>
        </p:nvSpPr>
        <p:spPr/>
        <p:txBody>
          <a:bodyPr/>
          <a:lstStyle/>
          <a:p>
            <a:r>
              <a:rPr lang="en-US">
                <a:ea typeface="Calibri"/>
                <a:cs typeface="Calibri"/>
              </a:rPr>
              <a:t>None</a:t>
            </a:r>
          </a:p>
        </p:txBody>
      </p:sp>
      <p:sp>
        <p:nvSpPr>
          <p:cNvPr id="14" name="Slide Number Placeholder 13">
            <a:extLst>
              <a:ext uri="{FF2B5EF4-FFF2-40B4-BE49-F238E27FC236}">
                <a16:creationId xmlns:a16="http://schemas.microsoft.com/office/drawing/2014/main" id="{1E4BD8D0-876D-4C92-8FEC-ACF17DF55D6E}"/>
              </a:ext>
            </a:extLst>
          </p:cNvPr>
          <p:cNvSpPr>
            <a:spLocks noGrp="1"/>
          </p:cNvSpPr>
          <p:nvPr>
            <p:ph type="sldNum" sz="quarter" idx="12"/>
          </p:nvPr>
        </p:nvSpPr>
        <p:spPr/>
        <p:txBody>
          <a:bodyPr/>
          <a:lstStyle/>
          <a:p>
            <a:fld id="{175166F6-F931-CC42-835D-68601A0A43FB}" type="slidenum">
              <a:rPr lang="en-US" smtClean="0"/>
              <a:t>27</a:t>
            </a:fld>
            <a:endParaRPr lang="en-US"/>
          </a:p>
        </p:txBody>
      </p:sp>
      <p:sp>
        <p:nvSpPr>
          <p:cNvPr id="5" name="TextBox 4">
            <a:extLst>
              <a:ext uri="{FF2B5EF4-FFF2-40B4-BE49-F238E27FC236}">
                <a16:creationId xmlns:a16="http://schemas.microsoft.com/office/drawing/2014/main" id="{6C9BF8F8-1F39-43D5-B479-FB42B46035DA}"/>
              </a:ext>
            </a:extLst>
          </p:cNvPr>
          <p:cNvSpPr txBox="1"/>
          <p:nvPr/>
        </p:nvSpPr>
        <p:spPr>
          <a:xfrm>
            <a:off x="548342" y="1591737"/>
            <a:ext cx="10302885"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[1]	“Stroke Facts.” CDC. </a:t>
            </a:r>
            <a:r>
              <a:rPr lang="en-US">
                <a:latin typeface="Arial" panose="020B0604020202020204" pitchFamily="34" charset="0"/>
                <a:cs typeface="Arial" panose="020B0604020202020204" pitchFamily="34" charset="0"/>
                <a:hlinkClick r:id="rId6"/>
              </a:rPr>
              <a:t>https://www.cdc.gov/stroke/data-research/facts-stats/index.html</a:t>
            </a:r>
            <a:r>
              <a:rPr lang="en-US">
                <a:latin typeface="Arial" panose="020B0604020202020204" pitchFamily="34" charset="0"/>
                <a:cs typeface="Arial" panose="020B0604020202020204" pitchFamily="34" charset="0"/>
              </a:rPr>
              <a:t> (accessed February 23, 2025). </a:t>
            </a:r>
          </a:p>
        </p:txBody>
      </p:sp>
    </p:spTree>
    <p:extLst>
      <p:ext uri="{BB962C8B-B14F-4D97-AF65-F5344CB8AC3E}">
        <p14:creationId xmlns:p14="http://schemas.microsoft.com/office/powerpoint/2010/main" val="192967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ifact">
            <a:extLst>
              <a:ext uri="{FF2B5EF4-FFF2-40B4-BE49-F238E27FC236}">
                <a16:creationId xmlns:a16="http://schemas.microsoft.com/office/drawing/2014/main" id="{1D65F24D-A374-54C9-E39B-DFD5656B10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AB6C48B3-37A1-EA0B-6067-E54245F7DD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9981" y="3001704"/>
            <a:ext cx="4622800" cy="3860800"/>
          </a:xfrm>
          <a:prstGeom prst="rect">
            <a:avLst/>
          </a:prstGeom>
        </p:spPr>
      </p:pic>
      <p:sp>
        <p:nvSpPr>
          <p:cNvPr id="3" name="H1">
            <a:extLst>
              <a:ext uri="{FF2B5EF4-FFF2-40B4-BE49-F238E27FC236}">
                <a16:creationId xmlns:a16="http://schemas.microsoft.com/office/drawing/2014/main" id="{5FEBD7BC-5776-C050-2E01-38433909EC08}"/>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Black Box Model</a:t>
            </a:r>
            <a:endParaRPr lang="en-US" sz="5400" b="1">
              <a:solidFill>
                <a:srgbClr val="182752"/>
              </a:solidFill>
              <a:latin typeface="Arial" panose="020B0604020202020204" pitchFamily="34" charset="0"/>
            </a:endParaRPr>
          </a:p>
        </p:txBody>
      </p:sp>
      <p:pic>
        <p:nvPicPr>
          <p:cNvPr id="11" name="Artifact">
            <a:extLst>
              <a:ext uri="{FF2B5EF4-FFF2-40B4-BE49-F238E27FC236}">
                <a16:creationId xmlns:a16="http://schemas.microsoft.com/office/drawing/2014/main" id="{8CF7B6C5-73C5-7D3B-AF2C-53B14144FA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1C2D8992-AD91-4889-8FA6-EDD777E239AE}"/>
              </a:ext>
            </a:extLst>
          </p:cNvPr>
          <p:cNvSpPr>
            <a:spLocks noGrp="1"/>
          </p:cNvSpPr>
          <p:nvPr>
            <p:ph type="ftr" sz="quarter" idx="11"/>
          </p:nvPr>
        </p:nvSpPr>
        <p:spPr/>
        <p:txBody>
          <a:bodyPr/>
          <a:lstStyle/>
          <a:p>
            <a:r>
              <a:rPr lang="en-US">
                <a:ea typeface="Calibri"/>
                <a:cs typeface="Calibri"/>
              </a:rPr>
              <a:t>Flying Squirrel 3/3/25 Ryan D.</a:t>
            </a:r>
          </a:p>
        </p:txBody>
      </p:sp>
      <p:sp>
        <p:nvSpPr>
          <p:cNvPr id="14" name="Slide Number Placeholder 13">
            <a:extLst>
              <a:ext uri="{FF2B5EF4-FFF2-40B4-BE49-F238E27FC236}">
                <a16:creationId xmlns:a16="http://schemas.microsoft.com/office/drawing/2014/main" id="{1E4BD8D0-876D-4C92-8FEC-ACF17DF55D6E}"/>
              </a:ext>
            </a:extLst>
          </p:cNvPr>
          <p:cNvSpPr>
            <a:spLocks noGrp="1"/>
          </p:cNvSpPr>
          <p:nvPr>
            <p:ph type="sldNum" sz="quarter" idx="12"/>
          </p:nvPr>
        </p:nvSpPr>
        <p:spPr/>
        <p:txBody>
          <a:bodyPr/>
          <a:lstStyle/>
          <a:p>
            <a:fld id="{175166F6-F931-CC42-835D-68601A0A43FB}" type="slidenum">
              <a:rPr lang="en-US" smtClean="0"/>
              <a:t>3</a:t>
            </a:fld>
            <a:endParaRPr lang="en-US"/>
          </a:p>
        </p:txBody>
      </p:sp>
      <p:sp>
        <p:nvSpPr>
          <p:cNvPr id="15" name="TextBox 14">
            <a:extLst>
              <a:ext uri="{FF2B5EF4-FFF2-40B4-BE49-F238E27FC236}">
                <a16:creationId xmlns:a16="http://schemas.microsoft.com/office/drawing/2014/main" id="{58C87B12-7055-4EE7-9BA1-45FCA9BC7643}"/>
              </a:ext>
            </a:extLst>
          </p:cNvPr>
          <p:cNvSpPr txBox="1"/>
          <p:nvPr/>
        </p:nvSpPr>
        <p:spPr>
          <a:xfrm>
            <a:off x="4887659" y="2744304"/>
            <a:ext cx="2292463" cy="1523494"/>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3100">
                <a:latin typeface="Arial"/>
                <a:cs typeface="Arial"/>
              </a:rPr>
              <a:t>Strengthen motor function</a:t>
            </a:r>
            <a:r>
              <a:rPr lang="en-US" sz="2800">
                <a:latin typeface="Arial"/>
                <a:cs typeface="Arial"/>
              </a:rPr>
              <a:t> </a:t>
            </a:r>
            <a:endParaRPr lang="en-US"/>
          </a:p>
        </p:txBody>
      </p:sp>
      <p:cxnSp>
        <p:nvCxnSpPr>
          <p:cNvPr id="5" name="Straight Arrow Connector 4">
            <a:extLst>
              <a:ext uri="{FF2B5EF4-FFF2-40B4-BE49-F238E27FC236}">
                <a16:creationId xmlns:a16="http://schemas.microsoft.com/office/drawing/2014/main" id="{D1811B90-CE1B-B7E9-2B93-61D0A8FA0F98}"/>
              </a:ext>
            </a:extLst>
          </p:cNvPr>
          <p:cNvCxnSpPr/>
          <p:nvPr/>
        </p:nvCxnSpPr>
        <p:spPr>
          <a:xfrm>
            <a:off x="2523794" y="2740967"/>
            <a:ext cx="2366513" cy="8627"/>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8DC88DF8-C06F-7260-78E0-5AF7FA52E143}"/>
              </a:ext>
            </a:extLst>
          </p:cNvPr>
          <p:cNvCxnSpPr>
            <a:cxnSpLocks/>
          </p:cNvCxnSpPr>
          <p:nvPr/>
        </p:nvCxnSpPr>
        <p:spPr>
          <a:xfrm>
            <a:off x="2523793" y="3502966"/>
            <a:ext cx="2366513" cy="8627"/>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BB8593A-8C83-B559-58C3-ACB84450F7B3}"/>
              </a:ext>
            </a:extLst>
          </p:cNvPr>
          <p:cNvCxnSpPr>
            <a:cxnSpLocks/>
          </p:cNvCxnSpPr>
          <p:nvPr/>
        </p:nvCxnSpPr>
        <p:spPr>
          <a:xfrm>
            <a:off x="7167681" y="2740967"/>
            <a:ext cx="2366513" cy="8627"/>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2FCF966A-5961-7A87-EB07-8820F137C0A5}"/>
              </a:ext>
            </a:extLst>
          </p:cNvPr>
          <p:cNvSpPr txBox="1"/>
          <p:nvPr/>
        </p:nvSpPr>
        <p:spPr>
          <a:xfrm>
            <a:off x="535366" y="2558980"/>
            <a:ext cx="974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Material</a:t>
            </a:r>
            <a:endParaRPr lang="en-US"/>
          </a:p>
        </p:txBody>
      </p:sp>
      <p:sp>
        <p:nvSpPr>
          <p:cNvPr id="18" name="TextBox 17">
            <a:extLst>
              <a:ext uri="{FF2B5EF4-FFF2-40B4-BE49-F238E27FC236}">
                <a16:creationId xmlns:a16="http://schemas.microsoft.com/office/drawing/2014/main" id="{F22AB4F5-BA2E-19D5-36B2-1D7C8B850067}"/>
              </a:ext>
            </a:extLst>
          </p:cNvPr>
          <p:cNvSpPr txBox="1"/>
          <p:nvPr/>
        </p:nvSpPr>
        <p:spPr>
          <a:xfrm>
            <a:off x="535367" y="3320979"/>
            <a:ext cx="8885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Energy</a:t>
            </a:r>
            <a:endParaRPr lang="en-US"/>
          </a:p>
        </p:txBody>
      </p:sp>
      <p:sp>
        <p:nvSpPr>
          <p:cNvPr id="21" name="TextBox 20">
            <a:extLst>
              <a:ext uri="{FF2B5EF4-FFF2-40B4-BE49-F238E27FC236}">
                <a16:creationId xmlns:a16="http://schemas.microsoft.com/office/drawing/2014/main" id="{BCFD6F8C-BF53-A354-70B1-2247A55C4A00}"/>
              </a:ext>
            </a:extLst>
          </p:cNvPr>
          <p:cNvSpPr txBox="1"/>
          <p:nvPr/>
        </p:nvSpPr>
        <p:spPr>
          <a:xfrm>
            <a:off x="535367" y="4082980"/>
            <a:ext cx="7447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Signal</a:t>
            </a:r>
            <a:endParaRPr lang="en-US"/>
          </a:p>
        </p:txBody>
      </p:sp>
      <p:sp>
        <p:nvSpPr>
          <p:cNvPr id="22" name="TextBox 21">
            <a:extLst>
              <a:ext uri="{FF2B5EF4-FFF2-40B4-BE49-F238E27FC236}">
                <a16:creationId xmlns:a16="http://schemas.microsoft.com/office/drawing/2014/main" id="{68EC4C7F-2048-577D-CD54-51018B3F09A6}"/>
              </a:ext>
            </a:extLst>
          </p:cNvPr>
          <p:cNvSpPr txBox="1"/>
          <p:nvPr/>
        </p:nvSpPr>
        <p:spPr>
          <a:xfrm>
            <a:off x="2915956" y="2255164"/>
            <a:ext cx="1564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Arm and Hand</a:t>
            </a:r>
            <a:endParaRPr lang="en-US"/>
          </a:p>
        </p:txBody>
      </p:sp>
      <p:sp>
        <p:nvSpPr>
          <p:cNvPr id="24" name="TextBox 23">
            <a:extLst>
              <a:ext uri="{FF2B5EF4-FFF2-40B4-BE49-F238E27FC236}">
                <a16:creationId xmlns:a16="http://schemas.microsoft.com/office/drawing/2014/main" id="{0ED3AF8B-D043-70C6-2665-A6E04363B8C6}"/>
              </a:ext>
            </a:extLst>
          </p:cNvPr>
          <p:cNvSpPr txBox="1"/>
          <p:nvPr/>
        </p:nvSpPr>
        <p:spPr>
          <a:xfrm>
            <a:off x="7516711" y="2183277"/>
            <a:ext cx="1564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Arm and Hand</a:t>
            </a:r>
            <a:endParaRPr lang="en-US"/>
          </a:p>
        </p:txBody>
      </p:sp>
      <p:sp>
        <p:nvSpPr>
          <p:cNvPr id="26" name="TextBox 25">
            <a:extLst>
              <a:ext uri="{FF2B5EF4-FFF2-40B4-BE49-F238E27FC236}">
                <a16:creationId xmlns:a16="http://schemas.microsoft.com/office/drawing/2014/main" id="{9D0EACEC-2B47-8BF3-C721-C7A59BB93536}"/>
              </a:ext>
            </a:extLst>
          </p:cNvPr>
          <p:cNvSpPr txBox="1"/>
          <p:nvPr/>
        </p:nvSpPr>
        <p:spPr>
          <a:xfrm>
            <a:off x="2761615" y="3057870"/>
            <a:ext cx="1914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Electrical, Human</a:t>
            </a:r>
            <a:endParaRPr lang="en-US" dirty="0"/>
          </a:p>
        </p:txBody>
      </p:sp>
      <p:sp>
        <p:nvSpPr>
          <p:cNvPr id="27" name="TextBox 26">
            <a:extLst>
              <a:ext uri="{FF2B5EF4-FFF2-40B4-BE49-F238E27FC236}">
                <a16:creationId xmlns:a16="http://schemas.microsoft.com/office/drawing/2014/main" id="{FABC24A1-0538-009A-1BD6-ADD31E443EF3}"/>
              </a:ext>
            </a:extLst>
          </p:cNvPr>
          <p:cNvSpPr txBox="1"/>
          <p:nvPr/>
        </p:nvSpPr>
        <p:spPr>
          <a:xfrm>
            <a:off x="7358559" y="3002786"/>
            <a:ext cx="2168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Electrical, Human</a:t>
            </a:r>
            <a:endParaRPr lang="en-US"/>
          </a:p>
        </p:txBody>
      </p:sp>
      <p:sp>
        <p:nvSpPr>
          <p:cNvPr id="30" name="TextBox 29">
            <a:extLst>
              <a:ext uri="{FF2B5EF4-FFF2-40B4-BE49-F238E27FC236}">
                <a16:creationId xmlns:a16="http://schemas.microsoft.com/office/drawing/2014/main" id="{936722F3-F0C9-E940-7B4E-9AC6D2EB79DF}"/>
              </a:ext>
            </a:extLst>
          </p:cNvPr>
          <p:cNvSpPr txBox="1"/>
          <p:nvPr/>
        </p:nvSpPr>
        <p:spPr>
          <a:xfrm>
            <a:off x="2757804" y="3692899"/>
            <a:ext cx="18949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On/Off, Turning Degrees, Buttons</a:t>
            </a:r>
            <a:endParaRPr lang="en-US"/>
          </a:p>
        </p:txBody>
      </p:sp>
      <p:sp>
        <p:nvSpPr>
          <p:cNvPr id="31" name="TextBox 30">
            <a:extLst>
              <a:ext uri="{FF2B5EF4-FFF2-40B4-BE49-F238E27FC236}">
                <a16:creationId xmlns:a16="http://schemas.microsoft.com/office/drawing/2014/main" id="{7703C7A8-D5C1-70A6-2C8B-88C209388F32}"/>
              </a:ext>
            </a:extLst>
          </p:cNvPr>
          <p:cNvSpPr txBox="1"/>
          <p:nvPr/>
        </p:nvSpPr>
        <p:spPr>
          <a:xfrm>
            <a:off x="7876143" y="3894181"/>
            <a:ext cx="7447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Visual</a:t>
            </a:r>
          </a:p>
        </p:txBody>
      </p:sp>
      <p:sp>
        <p:nvSpPr>
          <p:cNvPr id="36" name="Footer Placeholder 12">
            <a:extLst>
              <a:ext uri="{FF2B5EF4-FFF2-40B4-BE49-F238E27FC236}">
                <a16:creationId xmlns:a16="http://schemas.microsoft.com/office/drawing/2014/main" id="{74FF55B0-1042-B7FD-5358-888C982E5452}"/>
              </a:ext>
            </a:extLst>
          </p:cNvPr>
          <p:cNvSpPr txBox="1">
            <a:spLocks/>
          </p:cNvSpPr>
          <p:nvPr/>
        </p:nvSpPr>
        <p:spPr>
          <a:xfrm>
            <a:off x="5236043" y="4463487"/>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2: Black Box</a:t>
            </a:r>
            <a:endParaRPr lang="en-US">
              <a:solidFill>
                <a:schemeClr val="tx1"/>
              </a:solidFill>
              <a:ea typeface="Calibri"/>
              <a:cs typeface="Calibri"/>
            </a:endParaRPr>
          </a:p>
        </p:txBody>
      </p:sp>
      <p:pic>
        <p:nvPicPr>
          <p:cNvPr id="19" name="Picture 18">
            <a:extLst>
              <a:ext uri="{FF2B5EF4-FFF2-40B4-BE49-F238E27FC236}">
                <a16:creationId xmlns:a16="http://schemas.microsoft.com/office/drawing/2014/main" id="{A39A9EE3-2EFC-14CC-A225-BFBF4DF9BB87}"/>
              </a:ext>
            </a:extLst>
          </p:cNvPr>
          <p:cNvPicPr>
            <a:picLocks noChangeAspect="1"/>
          </p:cNvPicPr>
          <p:nvPr/>
        </p:nvPicPr>
        <p:blipFill>
          <a:blip r:embed="rId6"/>
          <a:stretch>
            <a:fillRect/>
          </a:stretch>
        </p:blipFill>
        <p:spPr>
          <a:xfrm>
            <a:off x="7208102" y="4139793"/>
            <a:ext cx="2460914" cy="249478"/>
          </a:xfrm>
          <a:prstGeom prst="rect">
            <a:avLst/>
          </a:prstGeom>
        </p:spPr>
      </p:pic>
      <p:pic>
        <p:nvPicPr>
          <p:cNvPr id="20" name="Picture 19">
            <a:extLst>
              <a:ext uri="{FF2B5EF4-FFF2-40B4-BE49-F238E27FC236}">
                <a16:creationId xmlns:a16="http://schemas.microsoft.com/office/drawing/2014/main" id="{2291C7AD-F3C7-D50D-8314-B693DF614D0C}"/>
              </a:ext>
            </a:extLst>
          </p:cNvPr>
          <p:cNvPicPr>
            <a:picLocks noChangeAspect="1"/>
          </p:cNvPicPr>
          <p:nvPr/>
        </p:nvPicPr>
        <p:blipFill>
          <a:blip r:embed="rId6"/>
          <a:stretch>
            <a:fillRect/>
          </a:stretch>
        </p:blipFill>
        <p:spPr>
          <a:xfrm>
            <a:off x="2525665" y="4139381"/>
            <a:ext cx="2460914" cy="249478"/>
          </a:xfrm>
          <a:prstGeom prst="rect">
            <a:avLst/>
          </a:prstGeom>
        </p:spPr>
      </p:pic>
      <p:cxnSp>
        <p:nvCxnSpPr>
          <p:cNvPr id="23" name="Straight Arrow Connector 22">
            <a:extLst>
              <a:ext uri="{FF2B5EF4-FFF2-40B4-BE49-F238E27FC236}">
                <a16:creationId xmlns:a16="http://schemas.microsoft.com/office/drawing/2014/main" id="{1F6B9EBC-F973-0863-5D91-D693C0E7BBC2}"/>
              </a:ext>
            </a:extLst>
          </p:cNvPr>
          <p:cNvCxnSpPr>
            <a:cxnSpLocks/>
          </p:cNvCxnSpPr>
          <p:nvPr/>
        </p:nvCxnSpPr>
        <p:spPr>
          <a:xfrm>
            <a:off x="7157024" y="3502965"/>
            <a:ext cx="2366513" cy="8627"/>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1832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ED064-16F2-553D-2475-5299DA8FD3BD}"/>
            </a:ext>
          </a:extLst>
        </p:cNvPr>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E001C0DD-8C90-E008-B066-5DC2761C3592}"/>
              </a:ext>
            </a:extLst>
          </p:cNvPr>
          <p:cNvCxnSpPr>
            <a:cxnSpLocks/>
            <a:stCxn id="60" idx="2"/>
            <a:endCxn id="90" idx="0"/>
          </p:cNvCxnSpPr>
          <p:nvPr/>
        </p:nvCxnSpPr>
        <p:spPr>
          <a:xfrm>
            <a:off x="5889483" y="3599067"/>
            <a:ext cx="1954333" cy="1136383"/>
          </a:xfrm>
          <a:prstGeom prst="line">
            <a:avLst/>
          </a:prstGeom>
          <a:ln w="28575"/>
        </p:spPr>
        <p:style>
          <a:lnRef idx="1">
            <a:schemeClr val="dk1"/>
          </a:lnRef>
          <a:fillRef idx="0">
            <a:schemeClr val="dk1"/>
          </a:fillRef>
          <a:effectRef idx="0">
            <a:schemeClr val="dk1"/>
          </a:effectRef>
          <a:fontRef idx="minor">
            <a:schemeClr val="tx1"/>
          </a:fontRef>
        </p:style>
      </p:cxnSp>
      <p:pic>
        <p:nvPicPr>
          <p:cNvPr id="4" name="Artifact">
            <a:extLst>
              <a:ext uri="{FF2B5EF4-FFF2-40B4-BE49-F238E27FC236}">
                <a16:creationId xmlns:a16="http://schemas.microsoft.com/office/drawing/2014/main" id="{7D612412-3F1B-E171-E15B-1CAC451005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77406063-1C40-293A-7C93-41C320D23F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9981" y="3001704"/>
            <a:ext cx="4622800" cy="3860800"/>
          </a:xfrm>
          <a:prstGeom prst="rect">
            <a:avLst/>
          </a:prstGeom>
        </p:spPr>
      </p:pic>
      <p:sp>
        <p:nvSpPr>
          <p:cNvPr id="3" name="H1">
            <a:extLst>
              <a:ext uri="{FF2B5EF4-FFF2-40B4-BE49-F238E27FC236}">
                <a16:creationId xmlns:a16="http://schemas.microsoft.com/office/drawing/2014/main" id="{2450A573-58A8-DC40-E759-E531FD72234A}"/>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panose="020B0604020202020204" pitchFamily="34" charset="0"/>
              </a:rPr>
              <a:t>Functional Decomposition</a:t>
            </a:r>
          </a:p>
        </p:txBody>
      </p:sp>
      <p:pic>
        <p:nvPicPr>
          <p:cNvPr id="11" name="Artifact">
            <a:extLst>
              <a:ext uri="{FF2B5EF4-FFF2-40B4-BE49-F238E27FC236}">
                <a16:creationId xmlns:a16="http://schemas.microsoft.com/office/drawing/2014/main" id="{8E690C7D-BE7F-960A-08B7-EFE83E92BD9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C122BE7C-AA10-325D-6B17-C5EC9AAB0531}"/>
              </a:ext>
            </a:extLst>
          </p:cNvPr>
          <p:cNvSpPr>
            <a:spLocks noGrp="1"/>
          </p:cNvSpPr>
          <p:nvPr>
            <p:ph type="ftr" sz="quarter" idx="11"/>
          </p:nvPr>
        </p:nvSpPr>
        <p:spPr/>
        <p:txBody>
          <a:bodyPr/>
          <a:lstStyle/>
          <a:p>
            <a:r>
              <a:rPr lang="en-US">
                <a:ea typeface="Calibri"/>
                <a:cs typeface="Calibri"/>
              </a:rPr>
              <a:t>Flying Squirrel 3/3/25</a:t>
            </a:r>
            <a:endParaRPr lang="en-US"/>
          </a:p>
          <a:p>
            <a:r>
              <a:rPr lang="en-US">
                <a:ea typeface="Calibri"/>
                <a:cs typeface="Calibri"/>
              </a:rPr>
              <a:t>Owen K.</a:t>
            </a:r>
            <a:endParaRPr lang="en-US"/>
          </a:p>
        </p:txBody>
      </p:sp>
      <p:sp>
        <p:nvSpPr>
          <p:cNvPr id="14" name="Slide Number Placeholder 13">
            <a:extLst>
              <a:ext uri="{FF2B5EF4-FFF2-40B4-BE49-F238E27FC236}">
                <a16:creationId xmlns:a16="http://schemas.microsoft.com/office/drawing/2014/main" id="{C4840091-E100-70DD-1BFC-CABD2061401D}"/>
              </a:ext>
            </a:extLst>
          </p:cNvPr>
          <p:cNvSpPr>
            <a:spLocks noGrp="1"/>
          </p:cNvSpPr>
          <p:nvPr>
            <p:ph type="sldNum" sz="quarter" idx="12"/>
          </p:nvPr>
        </p:nvSpPr>
        <p:spPr/>
        <p:txBody>
          <a:bodyPr/>
          <a:lstStyle/>
          <a:p>
            <a:fld id="{175166F6-F931-CC42-835D-68601A0A43FB}" type="slidenum">
              <a:rPr lang="en-US" smtClean="0"/>
              <a:t>4</a:t>
            </a:fld>
            <a:endParaRPr lang="en-US"/>
          </a:p>
        </p:txBody>
      </p:sp>
      <p:sp>
        <p:nvSpPr>
          <p:cNvPr id="15" name="TextBox 14">
            <a:extLst>
              <a:ext uri="{FF2B5EF4-FFF2-40B4-BE49-F238E27FC236}">
                <a16:creationId xmlns:a16="http://schemas.microsoft.com/office/drawing/2014/main" id="{3DE7F558-6C0C-AEAB-41AB-088244329C98}"/>
              </a:ext>
            </a:extLst>
          </p:cNvPr>
          <p:cNvSpPr txBox="1"/>
          <p:nvPr/>
        </p:nvSpPr>
        <p:spPr>
          <a:xfrm>
            <a:off x="5390866" y="1312858"/>
            <a:ext cx="1933030" cy="923330"/>
          </a:xfrm>
          <a:prstGeom prst="rect">
            <a:avLst/>
          </a:prstGeom>
          <a:solidFill>
            <a:srgbClr val="FF3300"/>
          </a:solidFill>
          <a:ln>
            <a:solidFill>
              <a:schemeClr val="tx1"/>
            </a:solidFill>
          </a:ln>
        </p:spPr>
        <p:txBody>
          <a:bodyPr wrap="square" lIns="91440" tIns="45720" rIns="91440" bIns="45720" rtlCol="0" anchor="t">
            <a:spAutoFit/>
          </a:bodyPr>
          <a:lstStyle/>
          <a:p>
            <a:pPr algn="ctr"/>
            <a:r>
              <a:rPr lang="en-US">
                <a:latin typeface="Arial"/>
                <a:cs typeface="Arial"/>
              </a:rPr>
              <a:t>Main Goal:</a:t>
            </a:r>
            <a:endParaRPr lang="en-US">
              <a:latin typeface="Arial"/>
              <a:ea typeface="Calibri" panose="020F0502020204030204"/>
              <a:cs typeface="Arial"/>
            </a:endParaRPr>
          </a:p>
          <a:p>
            <a:pPr algn="ctr"/>
            <a:r>
              <a:rPr lang="en-US">
                <a:latin typeface="Arial"/>
                <a:cs typeface="Arial"/>
              </a:rPr>
              <a:t>Strengthen Motor Function</a:t>
            </a: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DD5EB57-C26F-BAC8-A4A4-2CFD30CEEA5E}"/>
              </a:ext>
            </a:extLst>
          </p:cNvPr>
          <p:cNvSpPr txBox="1"/>
          <p:nvPr/>
        </p:nvSpPr>
        <p:spPr>
          <a:xfrm>
            <a:off x="1637782" y="2355371"/>
            <a:ext cx="2852063" cy="369332"/>
          </a:xfrm>
          <a:prstGeom prst="rect">
            <a:avLst/>
          </a:prstGeom>
          <a:solidFill>
            <a:srgbClr val="FFC00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Retain </a:t>
            </a:r>
            <a:r>
              <a:rPr lang="en-US" i="1">
                <a:latin typeface="Arial" panose="020B0604020202020204" pitchFamily="34" charset="0"/>
                <a:cs typeface="Arial" panose="020B0604020202020204" pitchFamily="34" charset="0"/>
              </a:rPr>
              <a:t>Hamster</a:t>
            </a:r>
            <a:r>
              <a:rPr lang="en-US">
                <a:latin typeface="Arial" panose="020B0604020202020204" pitchFamily="34" charset="0"/>
                <a:cs typeface="Arial" panose="020B0604020202020204" pitchFamily="34" charset="0"/>
              </a:rPr>
              <a:t> Functions</a:t>
            </a:r>
            <a:endParaRPr lang="en-US"/>
          </a:p>
        </p:txBody>
      </p:sp>
      <p:sp>
        <p:nvSpPr>
          <p:cNvPr id="20" name="TextBox 19">
            <a:extLst>
              <a:ext uri="{FF2B5EF4-FFF2-40B4-BE49-F238E27FC236}">
                <a16:creationId xmlns:a16="http://schemas.microsoft.com/office/drawing/2014/main" id="{AF28A0AF-5159-A7D9-0435-F7EC40FB764D}"/>
              </a:ext>
            </a:extLst>
          </p:cNvPr>
          <p:cNvSpPr txBox="1"/>
          <p:nvPr/>
        </p:nvSpPr>
        <p:spPr>
          <a:xfrm>
            <a:off x="8805594" y="2356526"/>
            <a:ext cx="2172454" cy="369332"/>
          </a:xfrm>
          <a:prstGeom prst="rect">
            <a:avLst/>
          </a:prstGeom>
          <a:solidFill>
            <a:srgbClr val="FFC00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Add Vertical Motion</a:t>
            </a:r>
            <a:endParaRPr lang="en-US"/>
          </a:p>
        </p:txBody>
      </p:sp>
      <p:cxnSp>
        <p:nvCxnSpPr>
          <p:cNvPr id="17" name="Straight Connector 16">
            <a:extLst>
              <a:ext uri="{FF2B5EF4-FFF2-40B4-BE49-F238E27FC236}">
                <a16:creationId xmlns:a16="http://schemas.microsoft.com/office/drawing/2014/main" id="{8EC9BD89-EDBD-992D-2FE5-7AF9D950612E}"/>
              </a:ext>
            </a:extLst>
          </p:cNvPr>
          <p:cNvCxnSpPr>
            <a:cxnSpLocks/>
            <a:stCxn id="15" idx="2"/>
            <a:endCxn id="19" idx="0"/>
          </p:cNvCxnSpPr>
          <p:nvPr/>
        </p:nvCxnSpPr>
        <p:spPr>
          <a:xfrm flipH="1">
            <a:off x="3063814" y="2236188"/>
            <a:ext cx="3293567" cy="119183"/>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1F1F086-46C4-E194-ADEC-72671975C9F4}"/>
              </a:ext>
            </a:extLst>
          </p:cNvPr>
          <p:cNvCxnSpPr>
            <a:cxnSpLocks/>
            <a:stCxn id="15" idx="2"/>
            <a:endCxn id="20" idx="0"/>
          </p:cNvCxnSpPr>
          <p:nvPr/>
        </p:nvCxnSpPr>
        <p:spPr>
          <a:xfrm>
            <a:off x="6357381" y="2236188"/>
            <a:ext cx="3534440" cy="120338"/>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0FC41F4E-E5DC-E48F-007C-00BA8EDCEBBF}"/>
              </a:ext>
            </a:extLst>
          </p:cNvPr>
          <p:cNvSpPr txBox="1"/>
          <p:nvPr/>
        </p:nvSpPr>
        <p:spPr>
          <a:xfrm>
            <a:off x="7334334" y="3116280"/>
            <a:ext cx="2351927" cy="369332"/>
          </a:xfrm>
          <a:prstGeom prst="rect">
            <a:avLst/>
          </a:prstGeom>
          <a:solidFill>
            <a:srgbClr val="FFFF0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Add Lifting Capability</a:t>
            </a:r>
            <a:endParaRPr lang="en-US"/>
          </a:p>
        </p:txBody>
      </p:sp>
      <p:sp>
        <p:nvSpPr>
          <p:cNvPr id="29" name="TextBox 28">
            <a:extLst>
              <a:ext uri="{FF2B5EF4-FFF2-40B4-BE49-F238E27FC236}">
                <a16:creationId xmlns:a16="http://schemas.microsoft.com/office/drawing/2014/main" id="{A4BFF7E8-4C85-3FDD-F796-032A9C24FFB2}"/>
              </a:ext>
            </a:extLst>
          </p:cNvPr>
          <p:cNvSpPr txBox="1"/>
          <p:nvPr/>
        </p:nvSpPr>
        <p:spPr>
          <a:xfrm>
            <a:off x="9891820" y="3088435"/>
            <a:ext cx="1787670" cy="369332"/>
          </a:xfrm>
          <a:prstGeom prst="rect">
            <a:avLst/>
          </a:prstGeom>
          <a:solidFill>
            <a:srgbClr val="FFFF0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Ensure Stability</a:t>
            </a:r>
            <a:endParaRPr lang="en-US"/>
          </a:p>
        </p:txBody>
      </p:sp>
      <p:cxnSp>
        <p:nvCxnSpPr>
          <p:cNvPr id="33" name="Straight Connector 32">
            <a:extLst>
              <a:ext uri="{FF2B5EF4-FFF2-40B4-BE49-F238E27FC236}">
                <a16:creationId xmlns:a16="http://schemas.microsoft.com/office/drawing/2014/main" id="{3384E567-874D-7152-8467-A2D4C1897D31}"/>
              </a:ext>
            </a:extLst>
          </p:cNvPr>
          <p:cNvCxnSpPr>
            <a:stCxn id="20" idx="2"/>
            <a:endCxn id="28" idx="0"/>
          </p:cNvCxnSpPr>
          <p:nvPr/>
        </p:nvCxnSpPr>
        <p:spPr>
          <a:xfrm flipH="1">
            <a:off x="8510298" y="2725858"/>
            <a:ext cx="1381523" cy="390422"/>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6A4AF6E-D0D9-BF4B-BF80-8542F3676853}"/>
              </a:ext>
            </a:extLst>
          </p:cNvPr>
          <p:cNvCxnSpPr>
            <a:stCxn id="20" idx="2"/>
            <a:endCxn id="29" idx="0"/>
          </p:cNvCxnSpPr>
          <p:nvPr/>
        </p:nvCxnSpPr>
        <p:spPr>
          <a:xfrm>
            <a:off x="9891821" y="2725858"/>
            <a:ext cx="893834" cy="362577"/>
          </a:xfrm>
          <a:prstGeom prst="line">
            <a:avLst/>
          </a:prstGeom>
          <a:ln w="28575"/>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D880065C-86E3-502A-4D26-12DAA21EE878}"/>
              </a:ext>
            </a:extLst>
          </p:cNvPr>
          <p:cNvSpPr txBox="1"/>
          <p:nvPr/>
        </p:nvSpPr>
        <p:spPr>
          <a:xfrm>
            <a:off x="8921647" y="3760453"/>
            <a:ext cx="1569660" cy="369332"/>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Lifting Motors</a:t>
            </a:r>
            <a:endParaRPr lang="en-US"/>
          </a:p>
        </p:txBody>
      </p:sp>
      <p:sp>
        <p:nvSpPr>
          <p:cNvPr id="39" name="TextBox 38">
            <a:extLst>
              <a:ext uri="{FF2B5EF4-FFF2-40B4-BE49-F238E27FC236}">
                <a16:creationId xmlns:a16="http://schemas.microsoft.com/office/drawing/2014/main" id="{9F48F4D9-BAFC-E087-DCF9-1772C947AB0A}"/>
              </a:ext>
            </a:extLst>
          </p:cNvPr>
          <p:cNvSpPr txBox="1"/>
          <p:nvPr/>
        </p:nvSpPr>
        <p:spPr>
          <a:xfrm>
            <a:off x="6948389" y="3755186"/>
            <a:ext cx="1928733" cy="646331"/>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a:cs typeface="Arial"/>
              </a:rPr>
              <a:t>    Screws and</a:t>
            </a:r>
            <a:endParaRPr lang="en-US">
              <a:latin typeface="Arial"/>
              <a:ea typeface="Calibri" panose="020F0502020204030204"/>
              <a:cs typeface="Arial"/>
            </a:endParaRPr>
          </a:p>
          <a:p>
            <a:r>
              <a:rPr lang="en-US">
                <a:latin typeface="Arial" panose="020B0604020202020204" pitchFamily="34" charset="0"/>
                <a:cs typeface="Arial" panose="020B0604020202020204" pitchFamily="34" charset="0"/>
              </a:rPr>
              <a:t>Threaded Pylons</a:t>
            </a:r>
          </a:p>
        </p:txBody>
      </p:sp>
      <p:cxnSp>
        <p:nvCxnSpPr>
          <p:cNvPr id="41" name="Straight Connector 40">
            <a:extLst>
              <a:ext uri="{FF2B5EF4-FFF2-40B4-BE49-F238E27FC236}">
                <a16:creationId xmlns:a16="http://schemas.microsoft.com/office/drawing/2014/main" id="{48BAA177-6F8B-1708-8A17-20D62F6EEFCA}"/>
              </a:ext>
            </a:extLst>
          </p:cNvPr>
          <p:cNvCxnSpPr>
            <a:stCxn id="28" idx="2"/>
            <a:endCxn id="38" idx="0"/>
          </p:cNvCxnSpPr>
          <p:nvPr/>
        </p:nvCxnSpPr>
        <p:spPr>
          <a:xfrm>
            <a:off x="8510298" y="3485612"/>
            <a:ext cx="1196179" cy="274841"/>
          </a:xfrm>
          <a:prstGeom prst="line">
            <a:avLst/>
          </a:prstGeom>
          <a:ln w="28575"/>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C4785DF4-D017-F53E-2776-9D37B90B0709}"/>
              </a:ext>
            </a:extLst>
          </p:cNvPr>
          <p:cNvCxnSpPr>
            <a:stCxn id="28" idx="2"/>
            <a:endCxn id="39" idx="0"/>
          </p:cNvCxnSpPr>
          <p:nvPr/>
        </p:nvCxnSpPr>
        <p:spPr>
          <a:xfrm flipH="1">
            <a:off x="7912756" y="3485612"/>
            <a:ext cx="597542" cy="269574"/>
          </a:xfrm>
          <a:prstGeom prst="line">
            <a:avLst/>
          </a:prstGeom>
          <a:ln w="28575"/>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876A184A-723C-DB3C-F763-CE761B17858C}"/>
              </a:ext>
            </a:extLst>
          </p:cNvPr>
          <p:cNvSpPr txBox="1"/>
          <p:nvPr/>
        </p:nvSpPr>
        <p:spPr>
          <a:xfrm>
            <a:off x="9587936" y="4258113"/>
            <a:ext cx="2005677" cy="369332"/>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Connecting Wires</a:t>
            </a:r>
            <a:endParaRPr lang="en-US"/>
          </a:p>
        </p:txBody>
      </p:sp>
      <p:sp>
        <p:nvSpPr>
          <p:cNvPr id="45" name="TextBox 44">
            <a:extLst>
              <a:ext uri="{FF2B5EF4-FFF2-40B4-BE49-F238E27FC236}">
                <a16:creationId xmlns:a16="http://schemas.microsoft.com/office/drawing/2014/main" id="{E33F762A-6245-1221-761C-244627A62A6A}"/>
              </a:ext>
            </a:extLst>
          </p:cNvPr>
          <p:cNvSpPr txBox="1"/>
          <p:nvPr/>
        </p:nvSpPr>
        <p:spPr>
          <a:xfrm>
            <a:off x="10894541" y="3812645"/>
            <a:ext cx="902811" cy="369332"/>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Rollers</a:t>
            </a:r>
            <a:endParaRPr lang="en-US"/>
          </a:p>
        </p:txBody>
      </p:sp>
      <p:cxnSp>
        <p:nvCxnSpPr>
          <p:cNvPr id="47" name="Straight Connector 46">
            <a:extLst>
              <a:ext uri="{FF2B5EF4-FFF2-40B4-BE49-F238E27FC236}">
                <a16:creationId xmlns:a16="http://schemas.microsoft.com/office/drawing/2014/main" id="{1AE8600B-B422-8EBE-78FA-95658A43BD78}"/>
              </a:ext>
            </a:extLst>
          </p:cNvPr>
          <p:cNvCxnSpPr>
            <a:stCxn id="29" idx="2"/>
            <a:endCxn id="44" idx="0"/>
          </p:cNvCxnSpPr>
          <p:nvPr/>
        </p:nvCxnSpPr>
        <p:spPr>
          <a:xfrm flipH="1">
            <a:off x="10590775" y="3457767"/>
            <a:ext cx="194880" cy="800346"/>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27F2F350-AEDE-0E18-8EAF-21DBA74FD17A}"/>
              </a:ext>
            </a:extLst>
          </p:cNvPr>
          <p:cNvCxnSpPr>
            <a:cxnSpLocks/>
            <a:stCxn id="29" idx="2"/>
            <a:endCxn id="45" idx="0"/>
          </p:cNvCxnSpPr>
          <p:nvPr/>
        </p:nvCxnSpPr>
        <p:spPr>
          <a:xfrm>
            <a:off x="10785655" y="3457767"/>
            <a:ext cx="560292" cy="354878"/>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45FCE76F-53FD-720E-92AC-D84D77C19A8E}"/>
              </a:ext>
            </a:extLst>
          </p:cNvPr>
          <p:cNvSpPr txBox="1"/>
          <p:nvPr/>
        </p:nvSpPr>
        <p:spPr>
          <a:xfrm>
            <a:off x="178767" y="3115199"/>
            <a:ext cx="2364751" cy="369332"/>
          </a:xfrm>
          <a:prstGeom prst="rect">
            <a:avLst/>
          </a:prstGeom>
          <a:solidFill>
            <a:srgbClr val="FFFF0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Horizontal Movement</a:t>
            </a:r>
            <a:endParaRPr lang="en-US"/>
          </a:p>
        </p:txBody>
      </p:sp>
      <p:sp>
        <p:nvSpPr>
          <p:cNvPr id="59" name="TextBox 58">
            <a:extLst>
              <a:ext uri="{FF2B5EF4-FFF2-40B4-BE49-F238E27FC236}">
                <a16:creationId xmlns:a16="http://schemas.microsoft.com/office/drawing/2014/main" id="{ED3B805A-C121-F6CE-F725-ECE66F21A3C6}"/>
              </a:ext>
            </a:extLst>
          </p:cNvPr>
          <p:cNvSpPr txBox="1"/>
          <p:nvPr/>
        </p:nvSpPr>
        <p:spPr>
          <a:xfrm>
            <a:off x="2650673" y="2959705"/>
            <a:ext cx="2082621" cy="646331"/>
          </a:xfrm>
          <a:prstGeom prst="rect">
            <a:avLst/>
          </a:prstGeom>
          <a:solidFill>
            <a:srgbClr val="FFFF0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User Interface and</a:t>
            </a:r>
            <a:endParaRPr lang="en-US"/>
          </a:p>
          <a:p>
            <a:r>
              <a:rPr lang="en-US">
                <a:latin typeface="Arial" panose="020B0604020202020204" pitchFamily="34" charset="0"/>
                <a:cs typeface="Arial" panose="020B0604020202020204" pitchFamily="34" charset="0"/>
              </a:rPr>
              <a:t>Therapy Exercises</a:t>
            </a:r>
          </a:p>
        </p:txBody>
      </p:sp>
      <p:sp>
        <p:nvSpPr>
          <p:cNvPr id="60" name="TextBox 59">
            <a:extLst>
              <a:ext uri="{FF2B5EF4-FFF2-40B4-BE49-F238E27FC236}">
                <a16:creationId xmlns:a16="http://schemas.microsoft.com/office/drawing/2014/main" id="{F31EE823-4CF4-4103-151C-61AD7448BD0A}"/>
              </a:ext>
            </a:extLst>
          </p:cNvPr>
          <p:cNvSpPr txBox="1"/>
          <p:nvPr/>
        </p:nvSpPr>
        <p:spPr>
          <a:xfrm>
            <a:off x="4835348" y="2952736"/>
            <a:ext cx="2108269" cy="646331"/>
          </a:xfrm>
          <a:prstGeom prst="rect">
            <a:avLst/>
          </a:prstGeom>
          <a:solidFill>
            <a:srgbClr val="FFFF0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Force and Position</a:t>
            </a:r>
            <a:endParaRPr lang="en-US"/>
          </a:p>
          <a:p>
            <a:r>
              <a:rPr lang="en-US">
                <a:latin typeface="Arial"/>
                <a:cs typeface="Arial"/>
              </a:rPr>
              <a:t>      Detection</a:t>
            </a:r>
          </a:p>
        </p:txBody>
      </p:sp>
      <p:cxnSp>
        <p:nvCxnSpPr>
          <p:cNvPr id="62" name="Straight Connector 61">
            <a:extLst>
              <a:ext uri="{FF2B5EF4-FFF2-40B4-BE49-F238E27FC236}">
                <a16:creationId xmlns:a16="http://schemas.microsoft.com/office/drawing/2014/main" id="{A1CBAC0E-D171-14E8-9041-1F939ABD629C}"/>
              </a:ext>
            </a:extLst>
          </p:cNvPr>
          <p:cNvCxnSpPr>
            <a:stCxn id="19" idx="2"/>
            <a:endCxn id="58" idx="0"/>
          </p:cNvCxnSpPr>
          <p:nvPr/>
        </p:nvCxnSpPr>
        <p:spPr>
          <a:xfrm flipH="1">
            <a:off x="1361143" y="2724703"/>
            <a:ext cx="1702671" cy="390496"/>
          </a:xfrm>
          <a:prstGeom prst="line">
            <a:avLst/>
          </a:prstGeom>
          <a:ln w="28575"/>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16EA5FBD-0FD3-FB6D-E405-D2892607653B}"/>
              </a:ext>
            </a:extLst>
          </p:cNvPr>
          <p:cNvCxnSpPr>
            <a:stCxn id="19" idx="2"/>
            <a:endCxn id="59" idx="0"/>
          </p:cNvCxnSpPr>
          <p:nvPr/>
        </p:nvCxnSpPr>
        <p:spPr>
          <a:xfrm>
            <a:off x="3063814" y="2724703"/>
            <a:ext cx="628170" cy="235002"/>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7F0F563-E8AB-E8AB-10F3-555EB72756FB}"/>
              </a:ext>
            </a:extLst>
          </p:cNvPr>
          <p:cNvCxnSpPr>
            <a:cxnSpLocks/>
          </p:cNvCxnSpPr>
          <p:nvPr/>
        </p:nvCxnSpPr>
        <p:spPr>
          <a:xfrm>
            <a:off x="3064171" y="2735141"/>
            <a:ext cx="2835749" cy="217595"/>
          </a:xfrm>
          <a:prstGeom prst="line">
            <a:avLst/>
          </a:prstGeom>
          <a:ln w="28575"/>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6D42A56E-0CD2-A306-5875-B204E3F5C021}"/>
              </a:ext>
            </a:extLst>
          </p:cNvPr>
          <p:cNvSpPr txBox="1"/>
          <p:nvPr/>
        </p:nvSpPr>
        <p:spPr>
          <a:xfrm>
            <a:off x="63945" y="3810596"/>
            <a:ext cx="1620958" cy="646331"/>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a:cs typeface="Arial"/>
              </a:rPr>
              <a:t>   Wires and</a:t>
            </a:r>
          </a:p>
          <a:p>
            <a:r>
              <a:rPr lang="en-US">
                <a:latin typeface="Arial" panose="020B0604020202020204" pitchFamily="34" charset="0"/>
                <a:cs typeface="Arial" panose="020B0604020202020204" pitchFamily="34" charset="0"/>
              </a:rPr>
              <a:t>Anchor Points</a:t>
            </a:r>
          </a:p>
        </p:txBody>
      </p:sp>
      <p:sp>
        <p:nvSpPr>
          <p:cNvPr id="68" name="TextBox 67">
            <a:extLst>
              <a:ext uri="{FF2B5EF4-FFF2-40B4-BE49-F238E27FC236}">
                <a16:creationId xmlns:a16="http://schemas.microsoft.com/office/drawing/2014/main" id="{304E90AE-B6C7-F0FE-023F-A61D15DADFB5}"/>
              </a:ext>
            </a:extLst>
          </p:cNvPr>
          <p:cNvSpPr txBox="1"/>
          <p:nvPr/>
        </p:nvSpPr>
        <p:spPr>
          <a:xfrm>
            <a:off x="1735730" y="3946293"/>
            <a:ext cx="1646606" cy="369332"/>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Pulling Motors</a:t>
            </a:r>
            <a:endParaRPr lang="en-US"/>
          </a:p>
        </p:txBody>
      </p:sp>
      <p:cxnSp>
        <p:nvCxnSpPr>
          <p:cNvPr id="70" name="Straight Connector 69">
            <a:extLst>
              <a:ext uri="{FF2B5EF4-FFF2-40B4-BE49-F238E27FC236}">
                <a16:creationId xmlns:a16="http://schemas.microsoft.com/office/drawing/2014/main" id="{D54CDE7A-145A-E56E-681C-B64284C4DDED}"/>
              </a:ext>
            </a:extLst>
          </p:cNvPr>
          <p:cNvCxnSpPr>
            <a:stCxn id="58" idx="2"/>
            <a:endCxn id="67" idx="0"/>
          </p:cNvCxnSpPr>
          <p:nvPr/>
        </p:nvCxnSpPr>
        <p:spPr>
          <a:xfrm flipH="1">
            <a:off x="874424" y="3484531"/>
            <a:ext cx="486719" cy="326065"/>
          </a:xfrm>
          <a:prstGeom prst="line">
            <a:avLst/>
          </a:prstGeom>
          <a:ln w="285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7E51640B-85B7-2F63-C2EE-1C174B0B26C7}"/>
              </a:ext>
            </a:extLst>
          </p:cNvPr>
          <p:cNvCxnSpPr>
            <a:stCxn id="58" idx="2"/>
            <a:endCxn id="68" idx="0"/>
          </p:cNvCxnSpPr>
          <p:nvPr/>
        </p:nvCxnSpPr>
        <p:spPr>
          <a:xfrm>
            <a:off x="1361143" y="3484531"/>
            <a:ext cx="1197890" cy="461762"/>
          </a:xfrm>
          <a:prstGeom prst="line">
            <a:avLst/>
          </a:prstGeom>
          <a:ln w="28575"/>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14989B91-CC80-728B-86FA-71DEF0922500}"/>
              </a:ext>
            </a:extLst>
          </p:cNvPr>
          <p:cNvSpPr txBox="1"/>
          <p:nvPr/>
        </p:nvSpPr>
        <p:spPr>
          <a:xfrm>
            <a:off x="2559407" y="4568756"/>
            <a:ext cx="1595373" cy="646331"/>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Touch Screen</a:t>
            </a:r>
            <a:endParaRPr lang="en-US"/>
          </a:p>
          <a:p>
            <a:r>
              <a:rPr lang="en-US">
                <a:latin typeface="Arial"/>
                <a:cs typeface="Arial"/>
              </a:rPr>
              <a:t>   Or Buttons</a:t>
            </a:r>
          </a:p>
        </p:txBody>
      </p:sp>
      <p:sp>
        <p:nvSpPr>
          <p:cNvPr id="74" name="TextBox 73">
            <a:extLst>
              <a:ext uri="{FF2B5EF4-FFF2-40B4-BE49-F238E27FC236}">
                <a16:creationId xmlns:a16="http://schemas.microsoft.com/office/drawing/2014/main" id="{0F820A7C-36B5-8C74-0E36-E3986AF83A87}"/>
              </a:ext>
            </a:extLst>
          </p:cNvPr>
          <p:cNvSpPr txBox="1"/>
          <p:nvPr/>
        </p:nvSpPr>
        <p:spPr>
          <a:xfrm>
            <a:off x="3684452" y="3828990"/>
            <a:ext cx="1608133" cy="646331"/>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Preset Motion</a:t>
            </a:r>
            <a:endParaRPr lang="en-US"/>
          </a:p>
          <a:p>
            <a:r>
              <a:rPr lang="en-US">
                <a:latin typeface="Arial"/>
                <a:cs typeface="Arial"/>
              </a:rPr>
              <a:t>   Routines</a:t>
            </a:r>
          </a:p>
        </p:txBody>
      </p:sp>
      <p:cxnSp>
        <p:nvCxnSpPr>
          <p:cNvPr id="76" name="Straight Connector 75">
            <a:extLst>
              <a:ext uri="{FF2B5EF4-FFF2-40B4-BE49-F238E27FC236}">
                <a16:creationId xmlns:a16="http://schemas.microsoft.com/office/drawing/2014/main" id="{13699495-2F40-6C0E-3857-96C1CC8C8238}"/>
              </a:ext>
            </a:extLst>
          </p:cNvPr>
          <p:cNvCxnSpPr>
            <a:stCxn id="59" idx="2"/>
            <a:endCxn id="73" idx="0"/>
          </p:cNvCxnSpPr>
          <p:nvPr/>
        </p:nvCxnSpPr>
        <p:spPr>
          <a:xfrm flipH="1">
            <a:off x="3357094" y="3606036"/>
            <a:ext cx="334890" cy="962720"/>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D39ACF35-AC5A-BB5E-C038-022BCF3698C5}"/>
              </a:ext>
            </a:extLst>
          </p:cNvPr>
          <p:cNvCxnSpPr>
            <a:stCxn id="59" idx="2"/>
            <a:endCxn id="74" idx="0"/>
          </p:cNvCxnSpPr>
          <p:nvPr/>
        </p:nvCxnSpPr>
        <p:spPr>
          <a:xfrm>
            <a:off x="3691984" y="3606036"/>
            <a:ext cx="796535" cy="222954"/>
          </a:xfrm>
          <a:prstGeom prst="line">
            <a:avLst/>
          </a:prstGeom>
          <a:ln w="28575"/>
        </p:spPr>
        <p:style>
          <a:lnRef idx="1">
            <a:schemeClr val="dk1"/>
          </a:lnRef>
          <a:fillRef idx="0">
            <a:schemeClr val="dk1"/>
          </a:fillRef>
          <a:effectRef idx="0">
            <a:schemeClr val="dk1"/>
          </a:effectRef>
          <a:fontRef idx="minor">
            <a:schemeClr val="tx1"/>
          </a:fontRef>
        </p:style>
      </p:cxnSp>
      <p:sp>
        <p:nvSpPr>
          <p:cNvPr id="79" name="TextBox 78">
            <a:extLst>
              <a:ext uri="{FF2B5EF4-FFF2-40B4-BE49-F238E27FC236}">
                <a16:creationId xmlns:a16="http://schemas.microsoft.com/office/drawing/2014/main" id="{561ABB01-3B3B-AA52-28EE-7F253BC62BFC}"/>
              </a:ext>
            </a:extLst>
          </p:cNvPr>
          <p:cNvSpPr txBox="1"/>
          <p:nvPr/>
        </p:nvSpPr>
        <p:spPr>
          <a:xfrm>
            <a:off x="2270827" y="5556843"/>
            <a:ext cx="2172390" cy="369332"/>
          </a:xfrm>
          <a:prstGeom prst="rect">
            <a:avLst/>
          </a:prstGeom>
          <a:solidFill>
            <a:srgbClr val="00ADB5"/>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Chargeable Battery</a:t>
            </a:r>
            <a:endParaRPr lang="en-US"/>
          </a:p>
        </p:txBody>
      </p:sp>
      <p:cxnSp>
        <p:nvCxnSpPr>
          <p:cNvPr id="81" name="Straight Connector 80">
            <a:extLst>
              <a:ext uri="{FF2B5EF4-FFF2-40B4-BE49-F238E27FC236}">
                <a16:creationId xmlns:a16="http://schemas.microsoft.com/office/drawing/2014/main" id="{1DEFFD1B-1822-7FB8-BF67-2FF6ED0C157D}"/>
              </a:ext>
            </a:extLst>
          </p:cNvPr>
          <p:cNvCxnSpPr>
            <a:cxnSpLocks/>
            <a:stCxn id="73" idx="2"/>
            <a:endCxn id="79" idx="0"/>
          </p:cNvCxnSpPr>
          <p:nvPr/>
        </p:nvCxnSpPr>
        <p:spPr>
          <a:xfrm flipH="1">
            <a:off x="3357022" y="5215087"/>
            <a:ext cx="72" cy="341756"/>
          </a:xfrm>
          <a:prstGeom prst="line">
            <a:avLst/>
          </a:prstGeom>
          <a:ln w="28575"/>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688DFEC1-95FA-3E9C-226E-CE0899841086}"/>
              </a:ext>
            </a:extLst>
          </p:cNvPr>
          <p:cNvSpPr txBox="1"/>
          <p:nvPr/>
        </p:nvSpPr>
        <p:spPr>
          <a:xfrm>
            <a:off x="4441958" y="4731765"/>
            <a:ext cx="2206693" cy="646331"/>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Calibration Through</a:t>
            </a:r>
            <a:endParaRPr lang="en-US"/>
          </a:p>
          <a:p>
            <a:r>
              <a:rPr lang="en-US">
                <a:latin typeface="Arial"/>
                <a:cs typeface="Arial"/>
              </a:rPr>
              <a:t>     Anchor Points</a:t>
            </a:r>
          </a:p>
        </p:txBody>
      </p:sp>
      <p:sp>
        <p:nvSpPr>
          <p:cNvPr id="84" name="TextBox 83">
            <a:extLst>
              <a:ext uri="{FF2B5EF4-FFF2-40B4-BE49-F238E27FC236}">
                <a16:creationId xmlns:a16="http://schemas.microsoft.com/office/drawing/2014/main" id="{BE37B99D-6B81-20C3-3152-E43D7E79A3C7}"/>
              </a:ext>
            </a:extLst>
          </p:cNvPr>
          <p:cNvSpPr txBox="1"/>
          <p:nvPr/>
        </p:nvSpPr>
        <p:spPr>
          <a:xfrm>
            <a:off x="309736" y="5093328"/>
            <a:ext cx="1373196" cy="646331"/>
          </a:xfrm>
          <a:prstGeom prst="rect">
            <a:avLst/>
          </a:prstGeom>
          <a:solidFill>
            <a:srgbClr val="00ADB5"/>
          </a:solidFill>
          <a:ln>
            <a:solidFill>
              <a:schemeClr val="tx1"/>
            </a:solidFill>
          </a:ln>
        </p:spPr>
        <p:txBody>
          <a:bodyPr wrap="none" lIns="91440" tIns="45720" rIns="91440" bIns="45720" rtlCol="0" anchor="t">
            <a:spAutoFit/>
          </a:bodyPr>
          <a:lstStyle/>
          <a:p>
            <a:r>
              <a:rPr lang="en-US">
                <a:latin typeface="Arial" panose="020B0604020202020204" pitchFamily="34" charset="0"/>
                <a:cs typeface="Arial" panose="020B0604020202020204" pitchFamily="34" charset="0"/>
              </a:rPr>
              <a:t>Attachment</a:t>
            </a:r>
            <a:endParaRPr lang="en-US"/>
          </a:p>
          <a:p>
            <a:r>
              <a:rPr lang="en-US">
                <a:latin typeface="Arial"/>
                <a:cs typeface="Arial"/>
              </a:rPr>
              <a:t>   To Table</a:t>
            </a:r>
          </a:p>
        </p:txBody>
      </p:sp>
      <p:cxnSp>
        <p:nvCxnSpPr>
          <p:cNvPr id="86" name="Straight Connector 85">
            <a:extLst>
              <a:ext uri="{FF2B5EF4-FFF2-40B4-BE49-F238E27FC236}">
                <a16:creationId xmlns:a16="http://schemas.microsoft.com/office/drawing/2014/main" id="{0AFC85BB-8E90-5627-8CE0-82F5A34477C5}"/>
              </a:ext>
            </a:extLst>
          </p:cNvPr>
          <p:cNvCxnSpPr>
            <a:cxnSpLocks/>
            <a:stCxn id="67" idx="2"/>
            <a:endCxn id="84" idx="0"/>
          </p:cNvCxnSpPr>
          <p:nvPr/>
        </p:nvCxnSpPr>
        <p:spPr>
          <a:xfrm>
            <a:off x="874424" y="4456927"/>
            <a:ext cx="121910" cy="636401"/>
          </a:xfrm>
          <a:prstGeom prst="line">
            <a:avLst/>
          </a:prstGeom>
          <a:ln w="28575"/>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FCB81B0F-25EC-E8A5-9E87-366296152626}"/>
              </a:ext>
            </a:extLst>
          </p:cNvPr>
          <p:cNvCxnSpPr>
            <a:stCxn id="60" idx="2"/>
            <a:endCxn id="83" idx="0"/>
          </p:cNvCxnSpPr>
          <p:nvPr/>
        </p:nvCxnSpPr>
        <p:spPr>
          <a:xfrm flipH="1">
            <a:off x="5545305" y="3599067"/>
            <a:ext cx="344178" cy="1132698"/>
          </a:xfrm>
          <a:prstGeom prst="line">
            <a:avLst/>
          </a:prstGeom>
          <a:ln w="28575"/>
        </p:spPr>
        <p:style>
          <a:lnRef idx="1">
            <a:schemeClr val="dk1"/>
          </a:lnRef>
          <a:fillRef idx="0">
            <a:schemeClr val="dk1"/>
          </a:fillRef>
          <a:effectRef idx="0">
            <a:schemeClr val="dk1"/>
          </a:effectRef>
          <a:fontRef idx="minor">
            <a:schemeClr val="tx1"/>
          </a:fontRef>
        </p:style>
      </p:cxnSp>
      <p:sp>
        <p:nvSpPr>
          <p:cNvPr id="89" name="TextBox 88">
            <a:extLst>
              <a:ext uri="{FF2B5EF4-FFF2-40B4-BE49-F238E27FC236}">
                <a16:creationId xmlns:a16="http://schemas.microsoft.com/office/drawing/2014/main" id="{8F8830B3-F120-DDAF-2E88-64EEAA9B7F07}"/>
              </a:ext>
            </a:extLst>
          </p:cNvPr>
          <p:cNvSpPr txBox="1"/>
          <p:nvPr/>
        </p:nvSpPr>
        <p:spPr>
          <a:xfrm>
            <a:off x="5676534" y="3964689"/>
            <a:ext cx="1043876" cy="646331"/>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a:cs typeface="Arial"/>
              </a:rPr>
              <a:t>Encoder</a:t>
            </a:r>
          </a:p>
          <a:p>
            <a:r>
              <a:rPr lang="en-US">
                <a:latin typeface="Arial"/>
                <a:cs typeface="Arial"/>
              </a:rPr>
              <a:t> Motors</a:t>
            </a:r>
          </a:p>
        </p:txBody>
      </p:sp>
      <p:sp>
        <p:nvSpPr>
          <p:cNvPr id="90" name="TextBox 89">
            <a:extLst>
              <a:ext uri="{FF2B5EF4-FFF2-40B4-BE49-F238E27FC236}">
                <a16:creationId xmlns:a16="http://schemas.microsoft.com/office/drawing/2014/main" id="{C4195811-96F4-77E4-BC40-22BE986FA8B0}"/>
              </a:ext>
            </a:extLst>
          </p:cNvPr>
          <p:cNvSpPr txBox="1"/>
          <p:nvPr/>
        </p:nvSpPr>
        <p:spPr>
          <a:xfrm>
            <a:off x="6744797" y="4735450"/>
            <a:ext cx="2198038" cy="369332"/>
          </a:xfrm>
          <a:prstGeom prst="rect">
            <a:avLst/>
          </a:prstGeom>
          <a:solidFill>
            <a:srgbClr val="92D050"/>
          </a:solidFill>
          <a:ln>
            <a:solidFill>
              <a:schemeClr val="tx1"/>
            </a:solidFill>
          </a:ln>
        </p:spPr>
        <p:txBody>
          <a:bodyPr wrap="none" lIns="91440" tIns="45720" rIns="91440" bIns="45720" rtlCol="0" anchor="t">
            <a:spAutoFit/>
          </a:bodyPr>
          <a:lstStyle/>
          <a:p>
            <a:r>
              <a:rPr lang="en-US">
                <a:latin typeface="Arial"/>
                <a:cs typeface="Arial"/>
              </a:rPr>
              <a:t>3-Axis Load Sensor</a:t>
            </a:r>
          </a:p>
        </p:txBody>
      </p:sp>
      <p:cxnSp>
        <p:nvCxnSpPr>
          <p:cNvPr id="95" name="Straight Connector 94">
            <a:extLst>
              <a:ext uri="{FF2B5EF4-FFF2-40B4-BE49-F238E27FC236}">
                <a16:creationId xmlns:a16="http://schemas.microsoft.com/office/drawing/2014/main" id="{F0A829E7-EA37-C915-C1D2-84806D524815}"/>
              </a:ext>
            </a:extLst>
          </p:cNvPr>
          <p:cNvCxnSpPr>
            <a:cxnSpLocks/>
            <a:stCxn id="60" idx="2"/>
            <a:endCxn id="89" idx="0"/>
          </p:cNvCxnSpPr>
          <p:nvPr/>
        </p:nvCxnSpPr>
        <p:spPr>
          <a:xfrm>
            <a:off x="5889483" y="3599067"/>
            <a:ext cx="308989" cy="365622"/>
          </a:xfrm>
          <a:prstGeom prst="line">
            <a:avLst/>
          </a:prstGeom>
          <a:ln w="28575"/>
        </p:spPr>
        <p:style>
          <a:lnRef idx="1">
            <a:schemeClr val="dk1"/>
          </a:lnRef>
          <a:fillRef idx="0">
            <a:schemeClr val="dk1"/>
          </a:fillRef>
          <a:effectRef idx="0">
            <a:schemeClr val="dk1"/>
          </a:effectRef>
          <a:fontRef idx="minor">
            <a:schemeClr val="tx1"/>
          </a:fontRef>
        </p:style>
      </p:cxnSp>
      <p:sp>
        <p:nvSpPr>
          <p:cNvPr id="6" name="Footer Placeholder 12">
            <a:extLst>
              <a:ext uri="{FF2B5EF4-FFF2-40B4-BE49-F238E27FC236}">
                <a16:creationId xmlns:a16="http://schemas.microsoft.com/office/drawing/2014/main" id="{F6B55C6E-0D02-FC58-DB66-009177FDB1A9}"/>
              </a:ext>
            </a:extLst>
          </p:cNvPr>
          <p:cNvSpPr txBox="1">
            <a:spLocks/>
          </p:cNvSpPr>
          <p:nvPr/>
        </p:nvSpPr>
        <p:spPr>
          <a:xfrm>
            <a:off x="5351062" y="5929978"/>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3: Functional Decomposition</a:t>
            </a:r>
            <a:endParaRPr lang="en-US">
              <a:solidFill>
                <a:schemeClr val="tx1"/>
              </a:solidFill>
              <a:ea typeface="Calibri" panose="020F0502020204030204"/>
              <a:cs typeface="Calibri" panose="020F0502020204030204"/>
            </a:endParaRPr>
          </a:p>
        </p:txBody>
      </p:sp>
    </p:spTree>
    <p:extLst>
      <p:ext uri="{BB962C8B-B14F-4D97-AF65-F5344CB8AC3E}">
        <p14:creationId xmlns:p14="http://schemas.microsoft.com/office/powerpoint/2010/main" val="2610745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aper with drawings on it&#10;&#10;AI-generated content may be incorrect.">
            <a:extLst>
              <a:ext uri="{FF2B5EF4-FFF2-40B4-BE49-F238E27FC236}">
                <a16:creationId xmlns:a16="http://schemas.microsoft.com/office/drawing/2014/main" id="{8773B69C-8ACB-520F-B19C-985893A1DB65}"/>
              </a:ext>
            </a:extLst>
          </p:cNvPr>
          <p:cNvPicPr>
            <a:picLocks noChangeAspect="1"/>
          </p:cNvPicPr>
          <p:nvPr/>
        </p:nvPicPr>
        <p:blipFill>
          <a:blip r:embed="rId3"/>
          <a:stretch>
            <a:fillRect/>
          </a:stretch>
        </p:blipFill>
        <p:spPr>
          <a:xfrm>
            <a:off x="8038705" y="2106488"/>
            <a:ext cx="3320569" cy="4466245"/>
          </a:xfrm>
          <a:prstGeom prst="rect">
            <a:avLst/>
          </a:prstGeom>
        </p:spPr>
      </p:pic>
      <p:pic>
        <p:nvPicPr>
          <p:cNvPr id="2" name="Artifact">
            <a:extLst>
              <a:ext uri="{FF2B5EF4-FFF2-40B4-BE49-F238E27FC236}">
                <a16:creationId xmlns:a16="http://schemas.microsoft.com/office/drawing/2014/main" id="{AB6C48B3-37A1-EA0B-6067-E54245F7DD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80420" y="3012142"/>
            <a:ext cx="4622800" cy="3860800"/>
          </a:xfrm>
          <a:prstGeom prst="rect">
            <a:avLst/>
          </a:prstGeom>
        </p:spPr>
      </p:pic>
      <p:pic>
        <p:nvPicPr>
          <p:cNvPr id="4" name="Artifact">
            <a:extLst>
              <a:ext uri="{FF2B5EF4-FFF2-40B4-BE49-F238E27FC236}">
                <a16:creationId xmlns:a16="http://schemas.microsoft.com/office/drawing/2014/main" id="{1D65F24D-A374-54C9-E39B-DFD5656B10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3187700" cy="2628900"/>
          </a:xfrm>
          <a:prstGeom prst="rect">
            <a:avLst/>
          </a:prstGeom>
        </p:spPr>
      </p:pic>
      <p:sp>
        <p:nvSpPr>
          <p:cNvPr id="3" name="H1">
            <a:extLst>
              <a:ext uri="{FF2B5EF4-FFF2-40B4-BE49-F238E27FC236}">
                <a16:creationId xmlns:a16="http://schemas.microsoft.com/office/drawing/2014/main" id="{5FEBD7BC-5776-C050-2E01-38433909EC08}"/>
              </a:ext>
            </a:extLst>
          </p:cNvPr>
          <p:cNvSpPr>
            <a:spLocks noGrp="1"/>
          </p:cNvSpPr>
          <p:nvPr>
            <p:ph type="title"/>
          </p:nvPr>
        </p:nvSpPr>
        <p:spPr>
          <a:xfrm>
            <a:off x="888968" y="3170"/>
            <a:ext cx="10515600" cy="1325563"/>
          </a:xfrm>
        </p:spPr>
        <p:txBody>
          <a:bodyPr>
            <a:normAutofit/>
          </a:bodyPr>
          <a:lstStyle/>
          <a:p>
            <a:pPr algn="ctr"/>
            <a:r>
              <a:rPr lang="en-US" sz="5400" b="1">
                <a:solidFill>
                  <a:srgbClr val="182752"/>
                </a:solidFill>
                <a:latin typeface="Arial"/>
                <a:cs typeface="Arial"/>
              </a:rPr>
              <a:t>Concept Generation 1</a:t>
            </a:r>
            <a:endParaRPr lang="en-US" sz="5400" b="1">
              <a:solidFill>
                <a:srgbClr val="182752"/>
              </a:solidFill>
              <a:latin typeface="Arial" panose="020B0604020202020204" pitchFamily="34" charset="0"/>
            </a:endParaRPr>
          </a:p>
        </p:txBody>
      </p:sp>
      <p:sp>
        <p:nvSpPr>
          <p:cNvPr id="21" name="P">
            <a:extLst>
              <a:ext uri="{FF2B5EF4-FFF2-40B4-BE49-F238E27FC236}">
                <a16:creationId xmlns:a16="http://schemas.microsoft.com/office/drawing/2014/main" id="{73CDCEF0-87F3-D80D-F7CE-7B6659F7CB2C}"/>
              </a:ext>
            </a:extLst>
          </p:cNvPr>
          <p:cNvSpPr txBox="1">
            <a:spLocks/>
          </p:cNvSpPr>
          <p:nvPr/>
        </p:nvSpPr>
        <p:spPr>
          <a:xfrm>
            <a:off x="749382" y="1093522"/>
            <a:ext cx="10597382" cy="4665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rgbClr val="003466"/>
                </a:solidFill>
                <a:latin typeface="Arial"/>
                <a:cs typeface="Arial"/>
              </a:rPr>
              <a:t>During first client meeting, Dr. </a:t>
            </a:r>
            <a:r>
              <a:rPr lang="en-US" sz="1800" err="1">
                <a:solidFill>
                  <a:srgbClr val="003466"/>
                </a:solidFill>
                <a:latin typeface="Arial"/>
                <a:cs typeface="Arial"/>
              </a:rPr>
              <a:t>Razavian</a:t>
            </a:r>
            <a:r>
              <a:rPr lang="en-US" sz="1800">
                <a:solidFill>
                  <a:srgbClr val="003466"/>
                </a:solidFill>
                <a:latin typeface="Arial"/>
                <a:cs typeface="Arial"/>
              </a:rPr>
              <a:t> requested the team to complete the first concept generation.</a:t>
            </a:r>
            <a:endParaRPr lang="en-US">
              <a:ea typeface="Calibri" panose="020F0502020204030204"/>
              <a:cs typeface="Calibri" panose="020F0502020204030204"/>
            </a:endParaRPr>
          </a:p>
        </p:txBody>
      </p:sp>
      <p:sp>
        <p:nvSpPr>
          <p:cNvPr id="22" name="H2">
            <a:extLst>
              <a:ext uri="{FF2B5EF4-FFF2-40B4-BE49-F238E27FC236}">
                <a16:creationId xmlns:a16="http://schemas.microsoft.com/office/drawing/2014/main" id="{8EDE7991-E803-D15F-3B75-596D4E88118F}"/>
              </a:ext>
            </a:extLst>
          </p:cNvPr>
          <p:cNvSpPr txBox="1"/>
          <p:nvPr/>
        </p:nvSpPr>
        <p:spPr>
          <a:xfrm>
            <a:off x="771416" y="1556431"/>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John</a:t>
            </a:r>
          </a:p>
        </p:txBody>
      </p:sp>
      <p:cxnSp>
        <p:nvCxnSpPr>
          <p:cNvPr id="5" name="Artifact">
            <a:extLst>
              <a:ext uri="{FF2B5EF4-FFF2-40B4-BE49-F238E27FC236}">
                <a16:creationId xmlns:a16="http://schemas.microsoft.com/office/drawing/2014/main" id="{A38AE165-8601-C41D-7EEE-E71B9AF29F82}"/>
              </a:ext>
              <a:ext uri="{C183D7F6-B498-43B3-948B-1728B52AA6E4}">
                <adec:decorative xmlns:adec="http://schemas.microsoft.com/office/drawing/2017/decorative" val="1"/>
              </a:ext>
            </a:extLst>
          </p:cNvPr>
          <p:cNvCxnSpPr>
            <a:cxnSpLocks/>
          </p:cNvCxnSpPr>
          <p:nvPr/>
        </p:nvCxnSpPr>
        <p:spPr>
          <a:xfrm rot="5400000">
            <a:off x="2470810" y="375992"/>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6" name="H2">
            <a:extLst>
              <a:ext uri="{FF2B5EF4-FFF2-40B4-BE49-F238E27FC236}">
                <a16:creationId xmlns:a16="http://schemas.microsoft.com/office/drawing/2014/main" id="{1353FCC6-8B11-F74E-6EF0-A7D9F10ED015}"/>
              </a:ext>
            </a:extLst>
          </p:cNvPr>
          <p:cNvSpPr txBox="1"/>
          <p:nvPr/>
        </p:nvSpPr>
        <p:spPr>
          <a:xfrm>
            <a:off x="4421473" y="1556431"/>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Ryan</a:t>
            </a:r>
            <a:endParaRPr lang="en-US" sz="2400">
              <a:solidFill>
                <a:srgbClr val="0066B3"/>
              </a:solidFill>
            </a:endParaRPr>
          </a:p>
        </p:txBody>
      </p:sp>
      <p:cxnSp>
        <p:nvCxnSpPr>
          <p:cNvPr id="8" name="Artifact">
            <a:extLst>
              <a:ext uri="{FF2B5EF4-FFF2-40B4-BE49-F238E27FC236}">
                <a16:creationId xmlns:a16="http://schemas.microsoft.com/office/drawing/2014/main" id="{50C37176-56BB-9D80-CE03-50D611CEBB41}"/>
              </a:ext>
              <a:ext uri="{C183D7F6-B498-43B3-948B-1728B52AA6E4}">
                <adec:decorative xmlns:adec="http://schemas.microsoft.com/office/drawing/2017/decorative" val="1"/>
              </a:ext>
            </a:extLst>
          </p:cNvPr>
          <p:cNvCxnSpPr>
            <a:cxnSpLocks/>
          </p:cNvCxnSpPr>
          <p:nvPr/>
        </p:nvCxnSpPr>
        <p:spPr>
          <a:xfrm rot="5400000">
            <a:off x="6067393" y="375991"/>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9" name="H2">
            <a:extLst>
              <a:ext uri="{FF2B5EF4-FFF2-40B4-BE49-F238E27FC236}">
                <a16:creationId xmlns:a16="http://schemas.microsoft.com/office/drawing/2014/main" id="{D7664ABC-2503-4BD2-D629-455B77CEB75E}"/>
              </a:ext>
            </a:extLst>
          </p:cNvPr>
          <p:cNvSpPr txBox="1"/>
          <p:nvPr/>
        </p:nvSpPr>
        <p:spPr>
          <a:xfrm>
            <a:off x="8027645" y="1556431"/>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Justin</a:t>
            </a:r>
            <a:endParaRPr lang="en-US" sz="2400">
              <a:solidFill>
                <a:srgbClr val="0066B3"/>
              </a:solidFill>
            </a:endParaRPr>
          </a:p>
        </p:txBody>
      </p:sp>
      <p:cxnSp>
        <p:nvCxnSpPr>
          <p:cNvPr id="12" name="Artifact">
            <a:extLst>
              <a:ext uri="{FF2B5EF4-FFF2-40B4-BE49-F238E27FC236}">
                <a16:creationId xmlns:a16="http://schemas.microsoft.com/office/drawing/2014/main" id="{F7A4951F-9F25-872B-5F20-3F9EA60DC416}"/>
              </a:ext>
              <a:ext uri="{C183D7F6-B498-43B3-948B-1728B52AA6E4}">
                <adec:decorative xmlns:adec="http://schemas.microsoft.com/office/drawing/2017/decorative" val="1"/>
              </a:ext>
            </a:extLst>
          </p:cNvPr>
          <p:cNvCxnSpPr>
            <a:cxnSpLocks/>
          </p:cNvCxnSpPr>
          <p:nvPr/>
        </p:nvCxnSpPr>
        <p:spPr>
          <a:xfrm rot="5400000">
            <a:off x="9673565" y="375991"/>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pic>
        <p:nvPicPr>
          <p:cNvPr id="11" name="Artifact">
            <a:extLst>
              <a:ext uri="{FF2B5EF4-FFF2-40B4-BE49-F238E27FC236}">
                <a16:creationId xmlns:a16="http://schemas.microsoft.com/office/drawing/2014/main" id="{8CF7B6C5-73C5-7D3B-AF2C-53B14144FA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1C2D8992-AD91-4889-8FA6-EDD777E239AE}"/>
              </a:ext>
            </a:extLst>
          </p:cNvPr>
          <p:cNvSpPr>
            <a:spLocks noGrp="1"/>
          </p:cNvSpPr>
          <p:nvPr>
            <p:ph type="ftr" sz="quarter" idx="11"/>
          </p:nvPr>
        </p:nvSpPr>
        <p:spPr/>
        <p:txBody>
          <a:bodyPr/>
          <a:lstStyle/>
          <a:p>
            <a:r>
              <a:rPr lang="en-US"/>
              <a:t>Flying Squirrel 3/3/25 Everyone</a:t>
            </a:r>
            <a:endParaRPr lang="en-US">
              <a:ea typeface="Calibri"/>
              <a:cs typeface="Calibri"/>
            </a:endParaRPr>
          </a:p>
        </p:txBody>
      </p:sp>
      <p:sp>
        <p:nvSpPr>
          <p:cNvPr id="14" name="Slide Number Placeholder 13">
            <a:extLst>
              <a:ext uri="{FF2B5EF4-FFF2-40B4-BE49-F238E27FC236}">
                <a16:creationId xmlns:a16="http://schemas.microsoft.com/office/drawing/2014/main" id="{1E4BD8D0-876D-4C92-8FEC-ACF17DF55D6E}"/>
              </a:ext>
            </a:extLst>
          </p:cNvPr>
          <p:cNvSpPr>
            <a:spLocks noGrp="1"/>
          </p:cNvSpPr>
          <p:nvPr>
            <p:ph type="sldNum" sz="quarter" idx="12"/>
          </p:nvPr>
        </p:nvSpPr>
        <p:spPr/>
        <p:txBody>
          <a:bodyPr/>
          <a:lstStyle/>
          <a:p>
            <a:fld id="{175166F6-F931-CC42-835D-68601A0A43FB}" type="slidenum">
              <a:rPr lang="en-US" smtClean="0"/>
              <a:t>5</a:t>
            </a:fld>
            <a:endParaRPr lang="en-US"/>
          </a:p>
        </p:txBody>
      </p:sp>
      <p:pic>
        <p:nvPicPr>
          <p:cNvPr id="17" name="Picture 16">
            <a:extLst>
              <a:ext uri="{FF2B5EF4-FFF2-40B4-BE49-F238E27FC236}">
                <a16:creationId xmlns:a16="http://schemas.microsoft.com/office/drawing/2014/main" id="{A72487E0-72B9-9E55-B321-8F960E535802}"/>
              </a:ext>
            </a:extLst>
          </p:cNvPr>
          <p:cNvPicPr>
            <a:picLocks noChangeAspect="1"/>
          </p:cNvPicPr>
          <p:nvPr/>
        </p:nvPicPr>
        <p:blipFill>
          <a:blip r:embed="rId7"/>
          <a:stretch>
            <a:fillRect/>
          </a:stretch>
        </p:blipFill>
        <p:spPr>
          <a:xfrm>
            <a:off x="4128716" y="2020555"/>
            <a:ext cx="3722414" cy="4277969"/>
          </a:xfrm>
          <a:prstGeom prst="rect">
            <a:avLst/>
          </a:prstGeom>
        </p:spPr>
      </p:pic>
      <p:pic>
        <p:nvPicPr>
          <p:cNvPr id="19" name="Picture 18">
            <a:extLst>
              <a:ext uri="{FF2B5EF4-FFF2-40B4-BE49-F238E27FC236}">
                <a16:creationId xmlns:a16="http://schemas.microsoft.com/office/drawing/2014/main" id="{747FD1C0-A194-C401-3E04-638976AE6B1F}"/>
              </a:ext>
            </a:extLst>
          </p:cNvPr>
          <p:cNvPicPr>
            <a:picLocks noChangeAspect="1"/>
          </p:cNvPicPr>
          <p:nvPr/>
        </p:nvPicPr>
        <p:blipFill>
          <a:blip r:embed="rId8"/>
          <a:srcRect r="40702"/>
          <a:stretch/>
        </p:blipFill>
        <p:spPr>
          <a:xfrm>
            <a:off x="34626" y="2287896"/>
            <a:ext cx="4036372" cy="4011903"/>
          </a:xfrm>
          <a:prstGeom prst="rect">
            <a:avLst/>
          </a:prstGeom>
        </p:spPr>
      </p:pic>
      <p:sp>
        <p:nvSpPr>
          <p:cNvPr id="24" name="Footer Placeholder 12">
            <a:extLst>
              <a:ext uri="{FF2B5EF4-FFF2-40B4-BE49-F238E27FC236}">
                <a16:creationId xmlns:a16="http://schemas.microsoft.com/office/drawing/2014/main" id="{A6ED7B4E-4899-F5D1-94A7-B61343E917AB}"/>
              </a:ext>
            </a:extLst>
          </p:cNvPr>
          <p:cNvSpPr txBox="1">
            <a:spLocks/>
          </p:cNvSpPr>
          <p:nvPr/>
        </p:nvSpPr>
        <p:spPr>
          <a:xfrm>
            <a:off x="5088734" y="6392175"/>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4-6: Concept Gen. 1</a:t>
            </a:r>
            <a:endParaRPr lang="en-US">
              <a:solidFill>
                <a:schemeClr val="tx1"/>
              </a:solidFill>
              <a:ea typeface="Calibri" panose="020F0502020204030204"/>
              <a:cs typeface="Calibri" panose="020F0502020204030204"/>
            </a:endParaRPr>
          </a:p>
        </p:txBody>
      </p:sp>
    </p:spTree>
    <p:extLst>
      <p:ext uri="{BB962C8B-B14F-4D97-AF65-F5344CB8AC3E}">
        <p14:creationId xmlns:p14="http://schemas.microsoft.com/office/powerpoint/2010/main" val="137150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9BDD5-6C90-176D-8881-0DDFA12848CE}"/>
            </a:ext>
          </a:extLst>
        </p:cNvPr>
        <p:cNvGrpSpPr/>
        <p:nvPr/>
      </p:nvGrpSpPr>
      <p:grpSpPr>
        <a:xfrm>
          <a:off x="0" y="0"/>
          <a:ext cx="0" cy="0"/>
          <a:chOff x="0" y="0"/>
          <a:chExt cx="0" cy="0"/>
        </a:xfrm>
      </p:grpSpPr>
      <p:pic>
        <p:nvPicPr>
          <p:cNvPr id="9" name="Picture 8" descr="A diagram of different types of machinery&#10;&#10;AI-generated content may be incorrect.">
            <a:extLst>
              <a:ext uri="{FF2B5EF4-FFF2-40B4-BE49-F238E27FC236}">
                <a16:creationId xmlns:a16="http://schemas.microsoft.com/office/drawing/2014/main" id="{054C869C-1813-42D8-0ADC-E98DDCF5F069}"/>
              </a:ext>
            </a:extLst>
          </p:cNvPr>
          <p:cNvPicPr>
            <a:picLocks noChangeAspect="1"/>
          </p:cNvPicPr>
          <p:nvPr/>
        </p:nvPicPr>
        <p:blipFill>
          <a:blip r:embed="rId3"/>
          <a:stretch>
            <a:fillRect/>
          </a:stretch>
        </p:blipFill>
        <p:spPr>
          <a:xfrm>
            <a:off x="6207695" y="2021371"/>
            <a:ext cx="3866231" cy="4748148"/>
          </a:xfrm>
          <a:prstGeom prst="rect">
            <a:avLst/>
          </a:prstGeom>
        </p:spPr>
      </p:pic>
      <p:pic>
        <p:nvPicPr>
          <p:cNvPr id="4" name="Artifact">
            <a:extLst>
              <a:ext uri="{FF2B5EF4-FFF2-40B4-BE49-F238E27FC236}">
                <a16:creationId xmlns:a16="http://schemas.microsoft.com/office/drawing/2014/main" id="{BF2D2B32-7154-3C8B-264F-E88F981C15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D6B4594E-EB75-A985-87CD-3259113EEF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1455" y="2994213"/>
            <a:ext cx="4622800" cy="3860800"/>
          </a:xfrm>
          <a:prstGeom prst="rect">
            <a:avLst/>
          </a:prstGeom>
        </p:spPr>
      </p:pic>
      <p:sp>
        <p:nvSpPr>
          <p:cNvPr id="3" name="H1">
            <a:extLst>
              <a:ext uri="{FF2B5EF4-FFF2-40B4-BE49-F238E27FC236}">
                <a16:creationId xmlns:a16="http://schemas.microsoft.com/office/drawing/2014/main" id="{73F01D4C-EC31-923C-9765-53099723F33E}"/>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Concept Generation 1</a:t>
            </a:r>
            <a:endParaRPr lang="en-US" sz="5400" b="1">
              <a:solidFill>
                <a:srgbClr val="182752"/>
              </a:solidFill>
              <a:latin typeface="Arial" panose="020B0604020202020204" pitchFamily="34" charset="0"/>
            </a:endParaRPr>
          </a:p>
        </p:txBody>
      </p:sp>
      <p:sp>
        <p:nvSpPr>
          <p:cNvPr id="22" name="H2">
            <a:extLst>
              <a:ext uri="{FF2B5EF4-FFF2-40B4-BE49-F238E27FC236}">
                <a16:creationId xmlns:a16="http://schemas.microsoft.com/office/drawing/2014/main" id="{6C05419C-9075-DB9E-E42D-F6F1D45FB261}"/>
              </a:ext>
            </a:extLst>
          </p:cNvPr>
          <p:cNvSpPr txBox="1"/>
          <p:nvPr/>
        </p:nvSpPr>
        <p:spPr>
          <a:xfrm>
            <a:off x="2045050"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Owen</a:t>
            </a:r>
            <a:endParaRPr lang="en-US" sz="2400">
              <a:solidFill>
                <a:srgbClr val="0066B3"/>
              </a:solidFill>
            </a:endParaRPr>
          </a:p>
        </p:txBody>
      </p:sp>
      <p:cxnSp>
        <p:nvCxnSpPr>
          <p:cNvPr id="5" name="Artifact">
            <a:extLst>
              <a:ext uri="{FF2B5EF4-FFF2-40B4-BE49-F238E27FC236}">
                <a16:creationId xmlns:a16="http://schemas.microsoft.com/office/drawing/2014/main" id="{6AA0DB6E-B008-64C1-1B3F-F94CEFA85C32}"/>
              </a:ext>
              <a:ext uri="{C183D7F6-B498-43B3-948B-1728B52AA6E4}">
                <adec:decorative xmlns:adec="http://schemas.microsoft.com/office/drawing/2017/decorative" val="1"/>
              </a:ext>
            </a:extLst>
          </p:cNvPr>
          <p:cNvCxnSpPr>
            <a:cxnSpLocks/>
          </p:cNvCxnSpPr>
          <p:nvPr/>
        </p:nvCxnSpPr>
        <p:spPr>
          <a:xfrm rot="5400000">
            <a:off x="3705348" y="298083"/>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6" name="H2">
            <a:extLst>
              <a:ext uri="{FF2B5EF4-FFF2-40B4-BE49-F238E27FC236}">
                <a16:creationId xmlns:a16="http://schemas.microsoft.com/office/drawing/2014/main" id="{18AB4BD7-4CFF-A186-E4E8-254C0B4370F4}"/>
              </a:ext>
            </a:extLst>
          </p:cNvPr>
          <p:cNvSpPr txBox="1"/>
          <p:nvPr/>
        </p:nvSpPr>
        <p:spPr>
          <a:xfrm>
            <a:off x="6098681"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Joey</a:t>
            </a:r>
            <a:endParaRPr lang="en-US" sz="2400">
              <a:solidFill>
                <a:srgbClr val="0066B3"/>
              </a:solidFill>
            </a:endParaRPr>
          </a:p>
        </p:txBody>
      </p:sp>
      <p:cxnSp>
        <p:nvCxnSpPr>
          <p:cNvPr id="8" name="Artifact">
            <a:extLst>
              <a:ext uri="{FF2B5EF4-FFF2-40B4-BE49-F238E27FC236}">
                <a16:creationId xmlns:a16="http://schemas.microsoft.com/office/drawing/2014/main" id="{A8292CBE-0A51-3597-2421-47BC5FC5EC24}"/>
              </a:ext>
              <a:ext uri="{C183D7F6-B498-43B3-948B-1728B52AA6E4}">
                <adec:decorative xmlns:adec="http://schemas.microsoft.com/office/drawing/2017/decorative" val="1"/>
              </a:ext>
            </a:extLst>
          </p:cNvPr>
          <p:cNvCxnSpPr>
            <a:cxnSpLocks/>
          </p:cNvCxnSpPr>
          <p:nvPr/>
        </p:nvCxnSpPr>
        <p:spPr>
          <a:xfrm rot="5400000">
            <a:off x="7758978" y="326837"/>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pic>
        <p:nvPicPr>
          <p:cNvPr id="11" name="Artifact">
            <a:extLst>
              <a:ext uri="{FF2B5EF4-FFF2-40B4-BE49-F238E27FC236}">
                <a16:creationId xmlns:a16="http://schemas.microsoft.com/office/drawing/2014/main" id="{EB7988EF-1467-5B44-4AE1-6CBC8812EE7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4D9C1308-6CDE-0D19-1E38-F4F1B717E391}"/>
              </a:ext>
            </a:extLst>
          </p:cNvPr>
          <p:cNvSpPr>
            <a:spLocks noGrp="1"/>
          </p:cNvSpPr>
          <p:nvPr>
            <p:ph type="ftr" sz="quarter" idx="11"/>
          </p:nvPr>
        </p:nvSpPr>
        <p:spPr>
          <a:xfrm>
            <a:off x="0" y="6492875"/>
            <a:ext cx="1830179" cy="365125"/>
          </a:xfrm>
        </p:spPr>
        <p:txBody>
          <a:bodyPr/>
          <a:lstStyle/>
          <a:p>
            <a:r>
              <a:rPr lang="en-US">
                <a:ea typeface="Calibri"/>
                <a:cs typeface="Calibri"/>
              </a:rPr>
              <a:t>Flying Squirrel 3/3/25 Everyone</a:t>
            </a:r>
            <a:endParaRPr lang="en-US"/>
          </a:p>
        </p:txBody>
      </p:sp>
      <p:sp>
        <p:nvSpPr>
          <p:cNvPr id="14" name="Slide Number Placeholder 13">
            <a:extLst>
              <a:ext uri="{FF2B5EF4-FFF2-40B4-BE49-F238E27FC236}">
                <a16:creationId xmlns:a16="http://schemas.microsoft.com/office/drawing/2014/main" id="{28077CFC-D965-0DCC-C99A-7B3DD30F235D}"/>
              </a:ext>
            </a:extLst>
          </p:cNvPr>
          <p:cNvSpPr>
            <a:spLocks noGrp="1"/>
          </p:cNvSpPr>
          <p:nvPr>
            <p:ph type="sldNum" sz="quarter" idx="12"/>
          </p:nvPr>
        </p:nvSpPr>
        <p:spPr/>
        <p:txBody>
          <a:bodyPr/>
          <a:lstStyle/>
          <a:p>
            <a:fld id="{175166F6-F931-CC42-835D-68601A0A43FB}" type="slidenum">
              <a:rPr lang="en-US" smtClean="0"/>
              <a:t>6</a:t>
            </a:fld>
            <a:endParaRPr lang="en-US"/>
          </a:p>
        </p:txBody>
      </p:sp>
      <p:pic>
        <p:nvPicPr>
          <p:cNvPr id="17" name="Picture 16" descr="A drawing of a mechanical arm&#10;&#10;AI-generated content may be incorrect.">
            <a:extLst>
              <a:ext uri="{FF2B5EF4-FFF2-40B4-BE49-F238E27FC236}">
                <a16:creationId xmlns:a16="http://schemas.microsoft.com/office/drawing/2014/main" id="{7ACF3B84-6323-2C99-5B67-C9D9982B20C4}"/>
              </a:ext>
            </a:extLst>
          </p:cNvPr>
          <p:cNvPicPr>
            <a:picLocks noChangeAspect="1"/>
          </p:cNvPicPr>
          <p:nvPr/>
        </p:nvPicPr>
        <p:blipFill>
          <a:blip r:embed="rId7"/>
          <a:stretch>
            <a:fillRect/>
          </a:stretch>
        </p:blipFill>
        <p:spPr>
          <a:xfrm>
            <a:off x="1861673" y="2016698"/>
            <a:ext cx="3702400" cy="4395493"/>
          </a:xfrm>
          <a:prstGeom prst="rect">
            <a:avLst/>
          </a:prstGeom>
        </p:spPr>
      </p:pic>
      <p:sp>
        <p:nvSpPr>
          <p:cNvPr id="15" name="Footer Placeholder 12">
            <a:extLst>
              <a:ext uri="{FF2B5EF4-FFF2-40B4-BE49-F238E27FC236}">
                <a16:creationId xmlns:a16="http://schemas.microsoft.com/office/drawing/2014/main" id="{581C4C02-B553-22D9-CDF6-3AAF52C26FBE}"/>
              </a:ext>
            </a:extLst>
          </p:cNvPr>
          <p:cNvSpPr txBox="1">
            <a:spLocks/>
          </p:cNvSpPr>
          <p:nvPr/>
        </p:nvSpPr>
        <p:spPr>
          <a:xfrm>
            <a:off x="4614046" y="6492109"/>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7-8: Concept Gen. 1</a:t>
            </a:r>
            <a:endParaRPr lang="en-US">
              <a:solidFill>
                <a:schemeClr val="tx1"/>
              </a:solidFill>
              <a:ea typeface="Calibri" panose="020F0502020204030204"/>
              <a:cs typeface="Calibri" panose="020F0502020204030204"/>
            </a:endParaRPr>
          </a:p>
        </p:txBody>
      </p:sp>
    </p:spTree>
    <p:extLst>
      <p:ext uri="{BB962C8B-B14F-4D97-AF65-F5344CB8AC3E}">
        <p14:creationId xmlns:p14="http://schemas.microsoft.com/office/powerpoint/2010/main" val="1538309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B2505-9E7C-8A10-E3CE-6D1C7638F119}"/>
            </a:ext>
          </a:extLst>
        </p:cNvPr>
        <p:cNvGrpSpPr/>
        <p:nvPr/>
      </p:nvGrpSpPr>
      <p:grpSpPr>
        <a:xfrm>
          <a:off x="0" y="0"/>
          <a:ext cx="0" cy="0"/>
          <a:chOff x="0" y="0"/>
          <a:chExt cx="0" cy="0"/>
        </a:xfrm>
      </p:grpSpPr>
      <p:pic>
        <p:nvPicPr>
          <p:cNvPr id="4" name="Artifact">
            <a:extLst>
              <a:ext uri="{FF2B5EF4-FFF2-40B4-BE49-F238E27FC236}">
                <a16:creationId xmlns:a16="http://schemas.microsoft.com/office/drawing/2014/main" id="{CE88B365-51AC-1EA8-6FDA-F0EDE348AA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F6817ACF-D2C1-1FBE-016E-0742F454F3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788A7B4A-381B-6EFC-B3DC-50549B8F0303}"/>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Client Concept Generation</a:t>
            </a:r>
          </a:p>
        </p:txBody>
      </p:sp>
      <p:sp>
        <p:nvSpPr>
          <p:cNvPr id="6" name="H2">
            <a:extLst>
              <a:ext uri="{FF2B5EF4-FFF2-40B4-BE49-F238E27FC236}">
                <a16:creationId xmlns:a16="http://schemas.microsoft.com/office/drawing/2014/main" id="{6326D4B0-A65E-EECB-63CE-779B78F1458F}"/>
              </a:ext>
            </a:extLst>
          </p:cNvPr>
          <p:cNvSpPr txBox="1"/>
          <p:nvPr/>
        </p:nvSpPr>
        <p:spPr>
          <a:xfrm>
            <a:off x="505888"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Dr. </a:t>
            </a:r>
            <a:r>
              <a:rPr lang="en-US" sz="2400" err="1">
                <a:solidFill>
                  <a:srgbClr val="0066B3"/>
                </a:solidFill>
                <a:latin typeface="Arial"/>
                <a:cs typeface="Arial"/>
              </a:rPr>
              <a:t>Razavian</a:t>
            </a:r>
            <a:endParaRPr lang="en-US" sz="2400" err="1">
              <a:solidFill>
                <a:srgbClr val="0066B3"/>
              </a:solidFill>
            </a:endParaRPr>
          </a:p>
        </p:txBody>
      </p:sp>
      <p:cxnSp>
        <p:nvCxnSpPr>
          <p:cNvPr id="8" name="Artifact">
            <a:extLst>
              <a:ext uri="{FF2B5EF4-FFF2-40B4-BE49-F238E27FC236}">
                <a16:creationId xmlns:a16="http://schemas.microsoft.com/office/drawing/2014/main" id="{F3E9A28E-D75D-D7EA-4502-D699F721C1EB}"/>
              </a:ext>
              <a:ext uri="{C183D7F6-B498-43B3-948B-1728B52AA6E4}">
                <adec:decorative xmlns:adec="http://schemas.microsoft.com/office/drawing/2017/decorative" val="1"/>
              </a:ext>
            </a:extLst>
          </p:cNvPr>
          <p:cNvCxnSpPr>
            <a:cxnSpLocks/>
          </p:cNvCxnSpPr>
          <p:nvPr/>
        </p:nvCxnSpPr>
        <p:spPr>
          <a:xfrm rot="5400000">
            <a:off x="2453733" y="298082"/>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7" name="List">
            <a:extLst>
              <a:ext uri="{FF2B5EF4-FFF2-40B4-BE49-F238E27FC236}">
                <a16:creationId xmlns:a16="http://schemas.microsoft.com/office/drawing/2014/main" id="{FEFD68B2-5EC4-5ED9-527F-CAE161F2F5CD}"/>
              </a:ext>
            </a:extLst>
          </p:cNvPr>
          <p:cNvSpPr txBox="1"/>
          <p:nvPr/>
        </p:nvSpPr>
        <p:spPr>
          <a:xfrm>
            <a:off x="833541" y="1944269"/>
            <a:ext cx="3251735" cy="230832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solidFill>
                  <a:srgbClr val="182752"/>
                </a:solidFill>
                <a:latin typeface="Arial"/>
                <a:cs typeface="Arial"/>
              </a:rPr>
              <a:t>Presented cable driven robot to the team</a:t>
            </a:r>
            <a:endParaRPr lang="en-US"/>
          </a:p>
          <a:p>
            <a:pPr marL="285750" indent="-285750">
              <a:buFont typeface="Arial" panose="020B0604020202020204" pitchFamily="34" charset="0"/>
              <a:buChar char="•"/>
            </a:pPr>
            <a:r>
              <a:rPr lang="en-US">
                <a:solidFill>
                  <a:srgbClr val="182752"/>
                </a:solidFill>
                <a:latin typeface="Arial"/>
                <a:cs typeface="Arial"/>
              </a:rPr>
              <a:t>Handle below body</a:t>
            </a:r>
            <a:endParaRPr lang="en-US">
              <a:solidFill>
                <a:srgbClr val="18275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solidFill>
                  <a:srgbClr val="182752"/>
                </a:solidFill>
                <a:latin typeface="Arial"/>
                <a:cs typeface="Arial"/>
              </a:rPr>
              <a:t>Asked team for 2nd concept generation based on cable driven concept</a:t>
            </a:r>
          </a:p>
          <a:p>
            <a:pPr marL="285750" indent="-285750">
              <a:buFont typeface="Arial" panose="020B0604020202020204" pitchFamily="34" charset="0"/>
              <a:buChar char="•"/>
            </a:pPr>
            <a:r>
              <a:rPr lang="en-US">
                <a:solidFill>
                  <a:srgbClr val="182752"/>
                </a:solidFill>
                <a:latin typeface="Arial"/>
                <a:cs typeface="Arial"/>
              </a:rPr>
              <a:t>Pros and Cons with 1st concept</a:t>
            </a:r>
          </a:p>
        </p:txBody>
      </p:sp>
      <p:pic>
        <p:nvPicPr>
          <p:cNvPr id="11" name="Artifact">
            <a:extLst>
              <a:ext uri="{FF2B5EF4-FFF2-40B4-BE49-F238E27FC236}">
                <a16:creationId xmlns:a16="http://schemas.microsoft.com/office/drawing/2014/main" id="{A21060E4-63F8-A530-360D-6685526CF87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E888682D-0D90-34B0-6010-074A19B7B347}"/>
              </a:ext>
            </a:extLst>
          </p:cNvPr>
          <p:cNvSpPr>
            <a:spLocks noGrp="1"/>
          </p:cNvSpPr>
          <p:nvPr>
            <p:ph type="ftr" sz="quarter" idx="11"/>
          </p:nvPr>
        </p:nvSpPr>
        <p:spPr/>
        <p:txBody>
          <a:bodyPr/>
          <a:lstStyle/>
          <a:p>
            <a:r>
              <a:rPr lang="en-US">
                <a:ea typeface="Calibri"/>
                <a:cs typeface="Calibri"/>
              </a:rPr>
              <a:t>Flying Squirrel 3/3/25</a:t>
            </a:r>
            <a:endParaRPr lang="en-US"/>
          </a:p>
          <a:p>
            <a:r>
              <a:rPr lang="en-US">
                <a:ea typeface="Calibri"/>
                <a:cs typeface="Calibri"/>
              </a:rPr>
              <a:t>Justin J</a:t>
            </a:r>
          </a:p>
        </p:txBody>
      </p:sp>
      <p:sp>
        <p:nvSpPr>
          <p:cNvPr id="14" name="Slide Number Placeholder 13">
            <a:extLst>
              <a:ext uri="{FF2B5EF4-FFF2-40B4-BE49-F238E27FC236}">
                <a16:creationId xmlns:a16="http://schemas.microsoft.com/office/drawing/2014/main" id="{D78C92A3-D50E-D56F-CF9F-183C99423ECA}"/>
              </a:ext>
            </a:extLst>
          </p:cNvPr>
          <p:cNvSpPr>
            <a:spLocks noGrp="1"/>
          </p:cNvSpPr>
          <p:nvPr>
            <p:ph type="sldNum" sz="quarter" idx="12"/>
          </p:nvPr>
        </p:nvSpPr>
        <p:spPr/>
        <p:txBody>
          <a:bodyPr/>
          <a:lstStyle/>
          <a:p>
            <a:fld id="{175166F6-F931-CC42-835D-68601A0A43FB}" type="slidenum">
              <a:rPr lang="en-US" smtClean="0"/>
              <a:t>7</a:t>
            </a:fld>
            <a:endParaRPr lang="en-US"/>
          </a:p>
        </p:txBody>
      </p:sp>
      <p:pic>
        <p:nvPicPr>
          <p:cNvPr id="15" name="Picture 14" descr="A drawing of a light bulb and a hammer&#10;&#10;AI-generated content may be incorrect.">
            <a:extLst>
              <a:ext uri="{FF2B5EF4-FFF2-40B4-BE49-F238E27FC236}">
                <a16:creationId xmlns:a16="http://schemas.microsoft.com/office/drawing/2014/main" id="{4D2612E4-99D4-2501-F28D-AEEF5F67581E}"/>
              </a:ext>
            </a:extLst>
          </p:cNvPr>
          <p:cNvPicPr>
            <a:picLocks noChangeAspect="1"/>
          </p:cNvPicPr>
          <p:nvPr/>
        </p:nvPicPr>
        <p:blipFill>
          <a:blip r:embed="rId6"/>
          <a:stretch>
            <a:fillRect/>
          </a:stretch>
        </p:blipFill>
        <p:spPr>
          <a:xfrm>
            <a:off x="5525991" y="1948131"/>
            <a:ext cx="4619340" cy="3694982"/>
          </a:xfrm>
          <a:prstGeom prst="rect">
            <a:avLst/>
          </a:prstGeom>
        </p:spPr>
      </p:pic>
      <p:sp>
        <p:nvSpPr>
          <p:cNvPr id="5" name="TextBox 4">
            <a:extLst>
              <a:ext uri="{FF2B5EF4-FFF2-40B4-BE49-F238E27FC236}">
                <a16:creationId xmlns:a16="http://schemas.microsoft.com/office/drawing/2014/main" id="{53D6C09E-B3A2-07D6-4562-9DEA1DDEF23C}"/>
              </a:ext>
            </a:extLst>
          </p:cNvPr>
          <p:cNvSpPr txBox="1"/>
          <p:nvPr/>
        </p:nvSpPr>
        <p:spPr>
          <a:xfrm>
            <a:off x="507999" y="4157577"/>
            <a:ext cx="1778000"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192852"/>
                </a:solidFill>
                <a:latin typeface="Arial"/>
                <a:ea typeface="Calibri"/>
                <a:cs typeface="Calibri"/>
              </a:rPr>
              <a:t>Pros</a:t>
            </a:r>
          </a:p>
          <a:p>
            <a:pPr marL="285750" indent="-285750">
              <a:buFont typeface="Arial"/>
              <a:buChar char="•"/>
            </a:pPr>
            <a:r>
              <a:rPr lang="en-US">
                <a:solidFill>
                  <a:srgbClr val="192852"/>
                </a:solidFill>
                <a:latin typeface="Arial"/>
                <a:ea typeface="Calibri"/>
                <a:cs typeface="Calibri"/>
              </a:rPr>
              <a:t>Rollers</a:t>
            </a:r>
          </a:p>
          <a:p>
            <a:pPr marL="742950" lvl="1" indent="-285750">
              <a:buFont typeface="Courier New"/>
              <a:buChar char="o"/>
            </a:pPr>
            <a:r>
              <a:rPr lang="en-US" sz="1200">
                <a:solidFill>
                  <a:srgbClr val="192852"/>
                </a:solidFill>
                <a:latin typeface="Arial"/>
                <a:ea typeface="Calibri"/>
                <a:cs typeface="Calibri"/>
              </a:rPr>
              <a:t>Direction speed changes</a:t>
            </a:r>
          </a:p>
          <a:p>
            <a:pPr marL="285750" indent="-285750">
              <a:buFont typeface="Arial"/>
              <a:buChar char="•"/>
            </a:pPr>
            <a:r>
              <a:rPr lang="en-US">
                <a:solidFill>
                  <a:srgbClr val="192852"/>
                </a:solidFill>
                <a:latin typeface="Arial"/>
                <a:ea typeface="Calibri"/>
                <a:cs typeface="Calibri"/>
              </a:rPr>
              <a:t>Lift</a:t>
            </a:r>
          </a:p>
          <a:p>
            <a:pPr marL="742950" lvl="1" indent="-285750">
              <a:buFont typeface="Courier New"/>
              <a:buChar char="o"/>
            </a:pPr>
            <a:r>
              <a:rPr lang="en-US" sz="1200">
                <a:solidFill>
                  <a:srgbClr val="192852"/>
                </a:solidFill>
                <a:latin typeface="Arial"/>
                <a:ea typeface="Calibri"/>
                <a:cs typeface="Calibri"/>
              </a:rPr>
              <a:t>Screw</a:t>
            </a:r>
          </a:p>
          <a:p>
            <a:pPr marL="742950" lvl="1" indent="-285750">
              <a:buFont typeface="Courier New"/>
              <a:buChar char="o"/>
            </a:pPr>
            <a:r>
              <a:rPr lang="en-US" sz="1200">
                <a:solidFill>
                  <a:srgbClr val="192852"/>
                </a:solidFill>
                <a:latin typeface="Arial"/>
                <a:ea typeface="Calibri"/>
                <a:cs typeface="Calibri"/>
              </a:rPr>
              <a:t>Rack/Pinion</a:t>
            </a:r>
          </a:p>
        </p:txBody>
      </p:sp>
      <p:sp>
        <p:nvSpPr>
          <p:cNvPr id="9" name="TextBox 8">
            <a:extLst>
              <a:ext uri="{FF2B5EF4-FFF2-40B4-BE49-F238E27FC236}">
                <a16:creationId xmlns:a16="http://schemas.microsoft.com/office/drawing/2014/main" id="{6AC12639-901A-E132-1A88-D94BC11ED831}"/>
              </a:ext>
            </a:extLst>
          </p:cNvPr>
          <p:cNvSpPr txBox="1"/>
          <p:nvPr/>
        </p:nvSpPr>
        <p:spPr>
          <a:xfrm>
            <a:off x="2285999" y="4157578"/>
            <a:ext cx="181810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182752"/>
                </a:solidFill>
                <a:latin typeface="Arial"/>
                <a:ea typeface="Calibri"/>
                <a:cs typeface="Calibri"/>
              </a:rPr>
              <a:t>Cons</a:t>
            </a:r>
          </a:p>
          <a:p>
            <a:pPr marL="285750" indent="-285750">
              <a:buFont typeface="Arial"/>
              <a:buChar char="•"/>
            </a:pPr>
            <a:r>
              <a:rPr lang="en-US">
                <a:solidFill>
                  <a:srgbClr val="182752"/>
                </a:solidFill>
                <a:latin typeface="Arial"/>
                <a:ea typeface="Calibri"/>
                <a:cs typeface="Calibri"/>
              </a:rPr>
              <a:t>Moment</a:t>
            </a:r>
          </a:p>
          <a:p>
            <a:pPr marL="742950" lvl="1" indent="-285750">
              <a:buFont typeface="Courier New"/>
              <a:buChar char="o"/>
            </a:pPr>
            <a:r>
              <a:rPr lang="en-US" sz="1200">
                <a:solidFill>
                  <a:srgbClr val="182752"/>
                </a:solidFill>
                <a:latin typeface="Arial"/>
                <a:ea typeface="Calibri"/>
                <a:cs typeface="Calibri"/>
              </a:rPr>
              <a:t>Lack of control</a:t>
            </a:r>
          </a:p>
          <a:p>
            <a:pPr marL="285750" indent="-285750">
              <a:buFont typeface="Arial"/>
              <a:buChar char="•"/>
            </a:pPr>
            <a:r>
              <a:rPr lang="en-US">
                <a:solidFill>
                  <a:srgbClr val="182752"/>
                </a:solidFill>
                <a:latin typeface="Arial"/>
                <a:ea typeface="Calibri"/>
                <a:cs typeface="Calibri"/>
              </a:rPr>
              <a:t>Robotic Arm</a:t>
            </a:r>
          </a:p>
          <a:p>
            <a:pPr marL="742950" lvl="1" indent="-285750">
              <a:buFont typeface="Courier New"/>
              <a:buChar char="o"/>
            </a:pPr>
            <a:r>
              <a:rPr lang="en-US" sz="1200">
                <a:solidFill>
                  <a:srgbClr val="182752"/>
                </a:solidFill>
                <a:latin typeface="Arial"/>
                <a:ea typeface="Calibri"/>
                <a:cs typeface="Calibri"/>
              </a:rPr>
              <a:t>Expensive</a:t>
            </a:r>
          </a:p>
          <a:p>
            <a:pPr marL="285750" indent="-285750">
              <a:buFont typeface="Arial"/>
              <a:buChar char="•"/>
            </a:pPr>
            <a:r>
              <a:rPr lang="en-US">
                <a:solidFill>
                  <a:srgbClr val="182752"/>
                </a:solidFill>
                <a:latin typeface="Arial"/>
                <a:ea typeface="Calibri"/>
                <a:cs typeface="Calibri"/>
              </a:rPr>
              <a:t>Tracks</a:t>
            </a:r>
          </a:p>
          <a:p>
            <a:pPr marL="742950" lvl="1" indent="-285750">
              <a:buFont typeface="Courier New"/>
              <a:buChar char="o"/>
            </a:pPr>
            <a:r>
              <a:rPr lang="en-US" sz="1200">
                <a:solidFill>
                  <a:srgbClr val="182752"/>
                </a:solidFill>
                <a:latin typeface="Arial"/>
                <a:ea typeface="Calibri"/>
                <a:cs typeface="Calibri"/>
              </a:rPr>
              <a:t>Limited mobility</a:t>
            </a:r>
          </a:p>
        </p:txBody>
      </p:sp>
      <p:sp>
        <p:nvSpPr>
          <p:cNvPr id="12" name="Footer Placeholder 12">
            <a:extLst>
              <a:ext uri="{FF2B5EF4-FFF2-40B4-BE49-F238E27FC236}">
                <a16:creationId xmlns:a16="http://schemas.microsoft.com/office/drawing/2014/main" id="{6F4E91AF-EE8E-2C90-D6CB-7A68C09547BA}"/>
              </a:ext>
            </a:extLst>
          </p:cNvPr>
          <p:cNvSpPr txBox="1">
            <a:spLocks/>
          </p:cNvSpPr>
          <p:nvPr/>
        </p:nvSpPr>
        <p:spPr>
          <a:xfrm>
            <a:off x="7037455" y="5798814"/>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9: Client Concept</a:t>
            </a:r>
            <a:endParaRPr lang="en-US">
              <a:solidFill>
                <a:schemeClr val="tx1"/>
              </a:solidFill>
              <a:ea typeface="Calibri" panose="020F0502020204030204"/>
              <a:cs typeface="Calibri" panose="020F0502020204030204"/>
            </a:endParaRPr>
          </a:p>
        </p:txBody>
      </p:sp>
    </p:spTree>
    <p:extLst>
      <p:ext uri="{BB962C8B-B14F-4D97-AF65-F5344CB8AC3E}">
        <p14:creationId xmlns:p14="http://schemas.microsoft.com/office/powerpoint/2010/main" val="175580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DDBEA-EE8B-5320-243C-7390E86027A1}"/>
            </a:ext>
          </a:extLst>
        </p:cNvPr>
        <p:cNvGrpSpPr/>
        <p:nvPr/>
      </p:nvGrpSpPr>
      <p:grpSpPr>
        <a:xfrm>
          <a:off x="0" y="0"/>
          <a:ext cx="0" cy="0"/>
          <a:chOff x="0" y="0"/>
          <a:chExt cx="0" cy="0"/>
        </a:xfrm>
      </p:grpSpPr>
      <p:pic>
        <p:nvPicPr>
          <p:cNvPr id="16" name="Picture 15" descr="A paper with writing on it&#10;&#10;AI-generated content may be incorrect.">
            <a:extLst>
              <a:ext uri="{FF2B5EF4-FFF2-40B4-BE49-F238E27FC236}">
                <a16:creationId xmlns:a16="http://schemas.microsoft.com/office/drawing/2014/main" id="{B2C6F46E-B67D-DB4D-9402-92200E61F697}"/>
              </a:ext>
            </a:extLst>
          </p:cNvPr>
          <p:cNvPicPr>
            <a:picLocks noChangeAspect="1"/>
          </p:cNvPicPr>
          <p:nvPr/>
        </p:nvPicPr>
        <p:blipFill>
          <a:blip r:embed="rId3"/>
          <a:stretch>
            <a:fillRect/>
          </a:stretch>
        </p:blipFill>
        <p:spPr>
          <a:xfrm>
            <a:off x="8050197" y="2309836"/>
            <a:ext cx="3295672" cy="3759049"/>
          </a:xfrm>
          <a:prstGeom prst="rect">
            <a:avLst/>
          </a:prstGeom>
        </p:spPr>
      </p:pic>
      <p:pic>
        <p:nvPicPr>
          <p:cNvPr id="4" name="Artifact">
            <a:extLst>
              <a:ext uri="{FF2B5EF4-FFF2-40B4-BE49-F238E27FC236}">
                <a16:creationId xmlns:a16="http://schemas.microsoft.com/office/drawing/2014/main" id="{6429D2C0-CAB7-5D5E-0B77-21F1B8ACCE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858FFEB2-9E1A-B3FA-F2BD-02328F99C4E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A9D7F030-CFE3-1B96-117F-3C39380E817C}"/>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Concept Generation 2</a:t>
            </a:r>
            <a:endParaRPr lang="en-US" sz="5400" b="1">
              <a:solidFill>
                <a:srgbClr val="182752"/>
              </a:solidFill>
              <a:latin typeface="Arial" panose="020B0604020202020204" pitchFamily="34" charset="0"/>
            </a:endParaRPr>
          </a:p>
        </p:txBody>
      </p:sp>
      <p:sp>
        <p:nvSpPr>
          <p:cNvPr id="21" name="P">
            <a:extLst>
              <a:ext uri="{FF2B5EF4-FFF2-40B4-BE49-F238E27FC236}">
                <a16:creationId xmlns:a16="http://schemas.microsoft.com/office/drawing/2014/main" id="{03D972F2-91BF-71A5-53DB-D925971912BD}"/>
              </a:ext>
            </a:extLst>
          </p:cNvPr>
          <p:cNvSpPr txBox="1">
            <a:spLocks/>
          </p:cNvSpPr>
          <p:nvPr/>
        </p:nvSpPr>
        <p:spPr>
          <a:xfrm>
            <a:off x="749382" y="1258263"/>
            <a:ext cx="10597382" cy="4665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rgbClr val="003466"/>
                </a:solidFill>
                <a:latin typeface="Arial"/>
                <a:cs typeface="Arial"/>
              </a:rPr>
              <a:t>During second client meeting, Dr. Razavian requested the team to complete a second concept generation based on the cable driven design.</a:t>
            </a:r>
            <a:endParaRPr lang="en-US">
              <a:ea typeface="Calibri" panose="020F0502020204030204"/>
              <a:cs typeface="Calibri" panose="020F0502020204030204"/>
            </a:endParaRPr>
          </a:p>
        </p:txBody>
      </p:sp>
      <p:sp>
        <p:nvSpPr>
          <p:cNvPr id="22" name="H2">
            <a:extLst>
              <a:ext uri="{FF2B5EF4-FFF2-40B4-BE49-F238E27FC236}">
                <a16:creationId xmlns:a16="http://schemas.microsoft.com/office/drawing/2014/main" id="{861787B8-3740-7A4B-D2A5-52DFFB9C1CFE}"/>
              </a:ext>
            </a:extLst>
          </p:cNvPr>
          <p:cNvSpPr txBox="1"/>
          <p:nvPr/>
        </p:nvSpPr>
        <p:spPr>
          <a:xfrm>
            <a:off x="795229" y="1778681"/>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John</a:t>
            </a:r>
          </a:p>
        </p:txBody>
      </p:sp>
      <p:cxnSp>
        <p:nvCxnSpPr>
          <p:cNvPr id="5" name="Artifact">
            <a:extLst>
              <a:ext uri="{FF2B5EF4-FFF2-40B4-BE49-F238E27FC236}">
                <a16:creationId xmlns:a16="http://schemas.microsoft.com/office/drawing/2014/main" id="{B7871BBB-CB39-14A9-A3C3-374E466CD26C}"/>
              </a:ext>
              <a:ext uri="{C183D7F6-B498-43B3-948B-1728B52AA6E4}">
                <adec:decorative xmlns:adec="http://schemas.microsoft.com/office/drawing/2017/decorative" val="1"/>
              </a:ext>
            </a:extLst>
          </p:cNvPr>
          <p:cNvCxnSpPr>
            <a:cxnSpLocks/>
          </p:cNvCxnSpPr>
          <p:nvPr/>
        </p:nvCxnSpPr>
        <p:spPr>
          <a:xfrm rot="5400000">
            <a:off x="2494622" y="598242"/>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6" name="H2">
            <a:extLst>
              <a:ext uri="{FF2B5EF4-FFF2-40B4-BE49-F238E27FC236}">
                <a16:creationId xmlns:a16="http://schemas.microsoft.com/office/drawing/2014/main" id="{E738A2A4-32B4-0E32-72C7-E71D95B6AB2F}"/>
              </a:ext>
            </a:extLst>
          </p:cNvPr>
          <p:cNvSpPr txBox="1"/>
          <p:nvPr/>
        </p:nvSpPr>
        <p:spPr>
          <a:xfrm>
            <a:off x="4445285" y="1778681"/>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Ryan</a:t>
            </a:r>
            <a:endParaRPr lang="en-US" sz="2400">
              <a:solidFill>
                <a:srgbClr val="0066B3"/>
              </a:solidFill>
            </a:endParaRPr>
          </a:p>
        </p:txBody>
      </p:sp>
      <p:cxnSp>
        <p:nvCxnSpPr>
          <p:cNvPr id="8" name="Artifact">
            <a:extLst>
              <a:ext uri="{FF2B5EF4-FFF2-40B4-BE49-F238E27FC236}">
                <a16:creationId xmlns:a16="http://schemas.microsoft.com/office/drawing/2014/main" id="{B0E0F77E-4A80-A6AF-39E6-5EAB56E29336}"/>
              </a:ext>
              <a:ext uri="{C183D7F6-B498-43B3-948B-1728B52AA6E4}">
                <adec:decorative xmlns:adec="http://schemas.microsoft.com/office/drawing/2017/decorative" val="1"/>
              </a:ext>
            </a:extLst>
          </p:cNvPr>
          <p:cNvCxnSpPr>
            <a:cxnSpLocks/>
          </p:cNvCxnSpPr>
          <p:nvPr/>
        </p:nvCxnSpPr>
        <p:spPr>
          <a:xfrm rot="5400000">
            <a:off x="6091205" y="598241"/>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9" name="H2">
            <a:extLst>
              <a:ext uri="{FF2B5EF4-FFF2-40B4-BE49-F238E27FC236}">
                <a16:creationId xmlns:a16="http://schemas.microsoft.com/office/drawing/2014/main" id="{EAB47704-891A-4FD6-03F1-25B0BC9B5393}"/>
              </a:ext>
            </a:extLst>
          </p:cNvPr>
          <p:cNvSpPr txBox="1"/>
          <p:nvPr/>
        </p:nvSpPr>
        <p:spPr>
          <a:xfrm>
            <a:off x="8051458" y="1778681"/>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Justin</a:t>
            </a:r>
            <a:endParaRPr lang="en-US" sz="2400">
              <a:solidFill>
                <a:srgbClr val="0066B3"/>
              </a:solidFill>
            </a:endParaRPr>
          </a:p>
        </p:txBody>
      </p:sp>
      <p:cxnSp>
        <p:nvCxnSpPr>
          <p:cNvPr id="12" name="Artifact">
            <a:extLst>
              <a:ext uri="{FF2B5EF4-FFF2-40B4-BE49-F238E27FC236}">
                <a16:creationId xmlns:a16="http://schemas.microsoft.com/office/drawing/2014/main" id="{D2DB148B-F60B-2D93-AF98-AAD2A4B1DF05}"/>
              </a:ext>
              <a:ext uri="{C183D7F6-B498-43B3-948B-1728B52AA6E4}">
                <adec:decorative xmlns:adec="http://schemas.microsoft.com/office/drawing/2017/decorative" val="1"/>
              </a:ext>
            </a:extLst>
          </p:cNvPr>
          <p:cNvCxnSpPr>
            <a:cxnSpLocks/>
          </p:cNvCxnSpPr>
          <p:nvPr/>
        </p:nvCxnSpPr>
        <p:spPr>
          <a:xfrm rot="5400000">
            <a:off x="9697378" y="598241"/>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pic>
        <p:nvPicPr>
          <p:cNvPr id="11" name="Artifact">
            <a:extLst>
              <a:ext uri="{FF2B5EF4-FFF2-40B4-BE49-F238E27FC236}">
                <a16:creationId xmlns:a16="http://schemas.microsoft.com/office/drawing/2014/main" id="{4B2D0521-0E7E-E8AF-7CEC-904BE056A69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115DF9A3-B83D-C7D2-D81A-B0CA5F90EF76}"/>
              </a:ext>
            </a:extLst>
          </p:cNvPr>
          <p:cNvSpPr>
            <a:spLocks noGrp="1"/>
          </p:cNvSpPr>
          <p:nvPr>
            <p:ph type="ftr" sz="quarter" idx="11"/>
          </p:nvPr>
        </p:nvSpPr>
        <p:spPr/>
        <p:txBody>
          <a:bodyPr/>
          <a:lstStyle/>
          <a:p>
            <a:r>
              <a:rPr lang="en-US"/>
              <a:t>Flying Squirrel 3/3/25 Everyone</a:t>
            </a:r>
            <a:endParaRPr lang="en-US">
              <a:ea typeface="Calibri"/>
              <a:cs typeface="Calibri"/>
            </a:endParaRPr>
          </a:p>
        </p:txBody>
      </p:sp>
      <p:sp>
        <p:nvSpPr>
          <p:cNvPr id="14" name="Slide Number Placeholder 13">
            <a:extLst>
              <a:ext uri="{FF2B5EF4-FFF2-40B4-BE49-F238E27FC236}">
                <a16:creationId xmlns:a16="http://schemas.microsoft.com/office/drawing/2014/main" id="{F9A5350F-80E0-D743-73E1-CB7B4925245B}"/>
              </a:ext>
            </a:extLst>
          </p:cNvPr>
          <p:cNvSpPr>
            <a:spLocks noGrp="1"/>
          </p:cNvSpPr>
          <p:nvPr>
            <p:ph type="sldNum" sz="quarter" idx="12"/>
          </p:nvPr>
        </p:nvSpPr>
        <p:spPr/>
        <p:txBody>
          <a:bodyPr/>
          <a:lstStyle/>
          <a:p>
            <a:fld id="{175166F6-F931-CC42-835D-68601A0A43FB}" type="slidenum">
              <a:rPr lang="en-US" smtClean="0"/>
              <a:t>8</a:t>
            </a:fld>
            <a:endParaRPr lang="en-US"/>
          </a:p>
        </p:txBody>
      </p:sp>
      <p:pic>
        <p:nvPicPr>
          <p:cNvPr id="17" name="Picture 16">
            <a:extLst>
              <a:ext uri="{FF2B5EF4-FFF2-40B4-BE49-F238E27FC236}">
                <a16:creationId xmlns:a16="http://schemas.microsoft.com/office/drawing/2014/main" id="{8617C282-16FF-0A06-51A5-5AA72C44E79B}"/>
              </a:ext>
            </a:extLst>
          </p:cNvPr>
          <p:cNvPicPr>
            <a:picLocks noChangeAspect="1"/>
          </p:cNvPicPr>
          <p:nvPr/>
        </p:nvPicPr>
        <p:blipFill>
          <a:blip r:embed="rId7"/>
          <a:stretch>
            <a:fillRect/>
          </a:stretch>
        </p:blipFill>
        <p:spPr>
          <a:xfrm>
            <a:off x="4424818" y="2303771"/>
            <a:ext cx="3454156" cy="4080904"/>
          </a:xfrm>
          <a:prstGeom prst="rect">
            <a:avLst/>
          </a:prstGeom>
        </p:spPr>
      </p:pic>
      <p:sp>
        <p:nvSpPr>
          <p:cNvPr id="19" name="Footer Placeholder 12">
            <a:extLst>
              <a:ext uri="{FF2B5EF4-FFF2-40B4-BE49-F238E27FC236}">
                <a16:creationId xmlns:a16="http://schemas.microsoft.com/office/drawing/2014/main" id="{1CA7A854-DD75-D1D3-CB4F-65CAFD7FABB3}"/>
              </a:ext>
            </a:extLst>
          </p:cNvPr>
          <p:cNvSpPr txBox="1">
            <a:spLocks/>
          </p:cNvSpPr>
          <p:nvPr/>
        </p:nvSpPr>
        <p:spPr>
          <a:xfrm>
            <a:off x="5013783" y="6404667"/>
            <a:ext cx="1820570" cy="42758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10-12: Concept Gen. 2</a:t>
            </a:r>
            <a:endParaRPr lang="en-US">
              <a:solidFill>
                <a:schemeClr val="tx1"/>
              </a:solidFill>
              <a:ea typeface="Calibri" panose="020F0502020204030204"/>
              <a:cs typeface="Calibri" panose="020F0502020204030204"/>
            </a:endParaRPr>
          </a:p>
        </p:txBody>
      </p:sp>
      <p:pic>
        <p:nvPicPr>
          <p:cNvPr id="18" name="Picture 17" descr="A drawing on a piece of paper&#10;&#10;AI-generated content may be incorrect.">
            <a:extLst>
              <a:ext uri="{FF2B5EF4-FFF2-40B4-BE49-F238E27FC236}">
                <a16:creationId xmlns:a16="http://schemas.microsoft.com/office/drawing/2014/main" id="{1E4A6271-0288-F406-04AB-034A27628A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690" r="8580" b="24405"/>
          <a:stretch/>
        </p:blipFill>
        <p:spPr bwMode="auto">
          <a:xfrm>
            <a:off x="100572" y="2594969"/>
            <a:ext cx="4350797" cy="28199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019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8EBB-5573-6F86-54FD-93B2CC251F40}"/>
            </a:ext>
          </a:extLst>
        </p:cNvPr>
        <p:cNvGrpSpPr/>
        <p:nvPr/>
      </p:nvGrpSpPr>
      <p:grpSpPr>
        <a:xfrm>
          <a:off x="0" y="0"/>
          <a:ext cx="0" cy="0"/>
          <a:chOff x="0" y="0"/>
          <a:chExt cx="0" cy="0"/>
        </a:xfrm>
      </p:grpSpPr>
      <p:pic>
        <p:nvPicPr>
          <p:cNvPr id="9" name="Picture 8" descr="A drawing of a robot&#10;&#10;AI-generated content may be incorrect.">
            <a:extLst>
              <a:ext uri="{FF2B5EF4-FFF2-40B4-BE49-F238E27FC236}">
                <a16:creationId xmlns:a16="http://schemas.microsoft.com/office/drawing/2014/main" id="{221AFD9C-718D-152E-6991-98EE2E90EFCF}"/>
              </a:ext>
            </a:extLst>
          </p:cNvPr>
          <p:cNvPicPr>
            <a:picLocks noChangeAspect="1"/>
          </p:cNvPicPr>
          <p:nvPr/>
        </p:nvPicPr>
        <p:blipFill>
          <a:blip r:embed="rId3"/>
          <a:stretch>
            <a:fillRect/>
          </a:stretch>
        </p:blipFill>
        <p:spPr>
          <a:xfrm>
            <a:off x="6269418" y="1976981"/>
            <a:ext cx="3450663" cy="4595259"/>
          </a:xfrm>
          <a:prstGeom prst="rect">
            <a:avLst/>
          </a:prstGeom>
        </p:spPr>
      </p:pic>
      <p:pic>
        <p:nvPicPr>
          <p:cNvPr id="4" name="Artifact">
            <a:extLst>
              <a:ext uri="{FF2B5EF4-FFF2-40B4-BE49-F238E27FC236}">
                <a16:creationId xmlns:a16="http://schemas.microsoft.com/office/drawing/2014/main" id="{50AB3F51-5857-7D38-1ACD-14724805E4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187700" cy="2628900"/>
          </a:xfrm>
          <a:prstGeom prst="rect">
            <a:avLst/>
          </a:prstGeom>
        </p:spPr>
      </p:pic>
      <p:pic>
        <p:nvPicPr>
          <p:cNvPr id="2" name="Artifact">
            <a:extLst>
              <a:ext uri="{FF2B5EF4-FFF2-40B4-BE49-F238E27FC236}">
                <a16:creationId xmlns:a16="http://schemas.microsoft.com/office/drawing/2014/main" id="{5FD66D50-F75F-F07C-CB2E-E460D0A30DE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0420" y="3012142"/>
            <a:ext cx="4622800" cy="3860800"/>
          </a:xfrm>
          <a:prstGeom prst="rect">
            <a:avLst/>
          </a:prstGeom>
        </p:spPr>
      </p:pic>
      <p:sp>
        <p:nvSpPr>
          <p:cNvPr id="3" name="H1">
            <a:extLst>
              <a:ext uri="{FF2B5EF4-FFF2-40B4-BE49-F238E27FC236}">
                <a16:creationId xmlns:a16="http://schemas.microsoft.com/office/drawing/2014/main" id="{D455EA46-11F6-0550-F9AB-9EA85BD1077F}"/>
              </a:ext>
            </a:extLst>
          </p:cNvPr>
          <p:cNvSpPr>
            <a:spLocks noGrp="1"/>
          </p:cNvSpPr>
          <p:nvPr>
            <p:ph type="title"/>
          </p:nvPr>
        </p:nvSpPr>
        <p:spPr>
          <a:xfrm>
            <a:off x="833405" y="225420"/>
            <a:ext cx="10515600" cy="1325563"/>
          </a:xfrm>
        </p:spPr>
        <p:txBody>
          <a:bodyPr>
            <a:normAutofit/>
          </a:bodyPr>
          <a:lstStyle/>
          <a:p>
            <a:pPr algn="ctr"/>
            <a:r>
              <a:rPr lang="en-US" sz="5400" b="1">
                <a:solidFill>
                  <a:srgbClr val="182752"/>
                </a:solidFill>
                <a:latin typeface="Arial"/>
                <a:cs typeface="Arial"/>
              </a:rPr>
              <a:t>Concept Generation 2</a:t>
            </a:r>
            <a:endParaRPr lang="en-US" sz="5400" b="1">
              <a:solidFill>
                <a:srgbClr val="182752"/>
              </a:solidFill>
              <a:latin typeface="Arial" panose="020B0604020202020204" pitchFamily="34" charset="0"/>
            </a:endParaRPr>
          </a:p>
        </p:txBody>
      </p:sp>
      <p:sp>
        <p:nvSpPr>
          <p:cNvPr id="22" name="H2">
            <a:extLst>
              <a:ext uri="{FF2B5EF4-FFF2-40B4-BE49-F238E27FC236}">
                <a16:creationId xmlns:a16="http://schemas.microsoft.com/office/drawing/2014/main" id="{B0BBA777-2714-EFFA-EE95-6E0372F6B5A6}"/>
              </a:ext>
            </a:extLst>
          </p:cNvPr>
          <p:cNvSpPr txBox="1"/>
          <p:nvPr/>
        </p:nvSpPr>
        <p:spPr>
          <a:xfrm>
            <a:off x="1829389"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Owen</a:t>
            </a:r>
            <a:endParaRPr lang="en-US" sz="2400">
              <a:solidFill>
                <a:srgbClr val="0066B3"/>
              </a:solidFill>
            </a:endParaRPr>
          </a:p>
        </p:txBody>
      </p:sp>
      <p:cxnSp>
        <p:nvCxnSpPr>
          <p:cNvPr id="5" name="Artifact">
            <a:extLst>
              <a:ext uri="{FF2B5EF4-FFF2-40B4-BE49-F238E27FC236}">
                <a16:creationId xmlns:a16="http://schemas.microsoft.com/office/drawing/2014/main" id="{2064356C-581A-2604-299C-05E1672FE58A}"/>
              </a:ext>
              <a:ext uri="{C183D7F6-B498-43B3-948B-1728B52AA6E4}">
                <adec:decorative xmlns:adec="http://schemas.microsoft.com/office/drawing/2017/decorative" val="1"/>
              </a:ext>
            </a:extLst>
          </p:cNvPr>
          <p:cNvCxnSpPr>
            <a:cxnSpLocks/>
          </p:cNvCxnSpPr>
          <p:nvPr/>
        </p:nvCxnSpPr>
        <p:spPr>
          <a:xfrm rot="5400000">
            <a:off x="3475310" y="298083"/>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sp>
        <p:nvSpPr>
          <p:cNvPr id="6" name="H2">
            <a:extLst>
              <a:ext uri="{FF2B5EF4-FFF2-40B4-BE49-F238E27FC236}">
                <a16:creationId xmlns:a16="http://schemas.microsoft.com/office/drawing/2014/main" id="{1ED74F1E-3D56-279D-29BE-D88765FE7334}"/>
              </a:ext>
            </a:extLst>
          </p:cNvPr>
          <p:cNvSpPr txBox="1"/>
          <p:nvPr/>
        </p:nvSpPr>
        <p:spPr>
          <a:xfrm>
            <a:off x="6328719" y="1478522"/>
            <a:ext cx="3291840" cy="461665"/>
          </a:xfrm>
          <a:prstGeom prst="rect">
            <a:avLst/>
          </a:prstGeom>
          <a:noFill/>
        </p:spPr>
        <p:txBody>
          <a:bodyPr wrap="square" lIns="91440" tIns="45720" rIns="91440" bIns="45720" anchor="t">
            <a:spAutoFit/>
          </a:bodyPr>
          <a:lstStyle/>
          <a:p>
            <a:pPr algn="ctr"/>
            <a:r>
              <a:rPr lang="en-US" sz="2400">
                <a:solidFill>
                  <a:srgbClr val="0066B3"/>
                </a:solidFill>
                <a:latin typeface="Arial"/>
                <a:cs typeface="Arial"/>
              </a:rPr>
              <a:t>Joey</a:t>
            </a:r>
            <a:endParaRPr lang="en-US" sz="2400">
              <a:solidFill>
                <a:srgbClr val="0066B3"/>
              </a:solidFill>
            </a:endParaRPr>
          </a:p>
        </p:txBody>
      </p:sp>
      <p:cxnSp>
        <p:nvCxnSpPr>
          <p:cNvPr id="8" name="Artifact">
            <a:extLst>
              <a:ext uri="{FF2B5EF4-FFF2-40B4-BE49-F238E27FC236}">
                <a16:creationId xmlns:a16="http://schemas.microsoft.com/office/drawing/2014/main" id="{AA8B371B-12FE-0635-E5BB-B8907CEF1EA0}"/>
              </a:ext>
              <a:ext uri="{C183D7F6-B498-43B3-948B-1728B52AA6E4}">
                <adec:decorative xmlns:adec="http://schemas.microsoft.com/office/drawing/2017/decorative" val="1"/>
              </a:ext>
            </a:extLst>
          </p:cNvPr>
          <p:cNvCxnSpPr>
            <a:cxnSpLocks/>
          </p:cNvCxnSpPr>
          <p:nvPr/>
        </p:nvCxnSpPr>
        <p:spPr>
          <a:xfrm rot="5400000">
            <a:off x="7989016" y="298082"/>
            <a:ext cx="0" cy="3291840"/>
          </a:xfrm>
          <a:prstGeom prst="line">
            <a:avLst/>
          </a:prstGeom>
          <a:ln w="6350">
            <a:solidFill>
              <a:srgbClr val="182752"/>
            </a:solidFill>
          </a:ln>
        </p:spPr>
        <p:style>
          <a:lnRef idx="1">
            <a:schemeClr val="accent1"/>
          </a:lnRef>
          <a:fillRef idx="0">
            <a:schemeClr val="accent1"/>
          </a:fillRef>
          <a:effectRef idx="0">
            <a:schemeClr val="accent1"/>
          </a:effectRef>
          <a:fontRef idx="minor">
            <a:schemeClr val="tx1"/>
          </a:fontRef>
        </p:style>
      </p:cxnSp>
      <p:pic>
        <p:nvPicPr>
          <p:cNvPr id="11" name="Artifact">
            <a:extLst>
              <a:ext uri="{FF2B5EF4-FFF2-40B4-BE49-F238E27FC236}">
                <a16:creationId xmlns:a16="http://schemas.microsoft.com/office/drawing/2014/main" id="{CFE2E20F-F57C-FED0-DA89-2A37460DB8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51227" y="6164887"/>
            <a:ext cx="1104819" cy="448700"/>
          </a:xfrm>
          <a:prstGeom prst="rect">
            <a:avLst/>
          </a:prstGeom>
        </p:spPr>
      </p:pic>
      <p:sp>
        <p:nvSpPr>
          <p:cNvPr id="13" name="Footer Placeholder 12">
            <a:extLst>
              <a:ext uri="{FF2B5EF4-FFF2-40B4-BE49-F238E27FC236}">
                <a16:creationId xmlns:a16="http://schemas.microsoft.com/office/drawing/2014/main" id="{6C4A0D0C-485D-DB04-4995-CBC70227E600}"/>
              </a:ext>
            </a:extLst>
          </p:cNvPr>
          <p:cNvSpPr>
            <a:spLocks noGrp="1"/>
          </p:cNvSpPr>
          <p:nvPr>
            <p:ph type="ftr" sz="quarter" idx="11"/>
          </p:nvPr>
        </p:nvSpPr>
        <p:spPr>
          <a:xfrm>
            <a:off x="0" y="6483106"/>
            <a:ext cx="1810641" cy="374894"/>
          </a:xfrm>
        </p:spPr>
        <p:txBody>
          <a:bodyPr/>
          <a:lstStyle/>
          <a:p>
            <a:r>
              <a:rPr lang="en-US">
                <a:ea typeface="Calibri"/>
                <a:cs typeface="Calibri"/>
              </a:rPr>
              <a:t>Flying Squirrel 3/3/25 Everyone</a:t>
            </a:r>
            <a:endParaRPr lang="en-US"/>
          </a:p>
        </p:txBody>
      </p:sp>
      <p:sp>
        <p:nvSpPr>
          <p:cNvPr id="14" name="Slide Number Placeholder 13">
            <a:extLst>
              <a:ext uri="{FF2B5EF4-FFF2-40B4-BE49-F238E27FC236}">
                <a16:creationId xmlns:a16="http://schemas.microsoft.com/office/drawing/2014/main" id="{810FBF6D-0377-C921-4BA5-3E24950C33F8}"/>
              </a:ext>
            </a:extLst>
          </p:cNvPr>
          <p:cNvSpPr>
            <a:spLocks noGrp="1"/>
          </p:cNvSpPr>
          <p:nvPr>
            <p:ph type="sldNum" sz="quarter" idx="12"/>
          </p:nvPr>
        </p:nvSpPr>
        <p:spPr/>
        <p:txBody>
          <a:bodyPr/>
          <a:lstStyle/>
          <a:p>
            <a:fld id="{175166F6-F931-CC42-835D-68601A0A43FB}" type="slidenum">
              <a:rPr lang="en-US" smtClean="0"/>
              <a:t>9</a:t>
            </a:fld>
            <a:endParaRPr lang="en-US"/>
          </a:p>
        </p:txBody>
      </p:sp>
      <p:pic>
        <p:nvPicPr>
          <p:cNvPr id="12" name="Picture 11" descr="A diagram of a faucet&#10;&#10;AI-generated content may be incorrect.">
            <a:extLst>
              <a:ext uri="{FF2B5EF4-FFF2-40B4-BE49-F238E27FC236}">
                <a16:creationId xmlns:a16="http://schemas.microsoft.com/office/drawing/2014/main" id="{728419B0-FBDC-239C-ECDB-55722E0B6AF5}"/>
              </a:ext>
            </a:extLst>
          </p:cNvPr>
          <p:cNvPicPr>
            <a:picLocks noChangeAspect="1"/>
          </p:cNvPicPr>
          <p:nvPr/>
        </p:nvPicPr>
        <p:blipFill>
          <a:blip r:embed="rId7"/>
          <a:stretch>
            <a:fillRect/>
          </a:stretch>
        </p:blipFill>
        <p:spPr>
          <a:xfrm>
            <a:off x="1828974" y="1972478"/>
            <a:ext cx="3355423" cy="4511431"/>
          </a:xfrm>
          <a:prstGeom prst="rect">
            <a:avLst/>
          </a:prstGeom>
        </p:spPr>
      </p:pic>
      <p:sp>
        <p:nvSpPr>
          <p:cNvPr id="15" name="Footer Placeholder 12">
            <a:extLst>
              <a:ext uri="{FF2B5EF4-FFF2-40B4-BE49-F238E27FC236}">
                <a16:creationId xmlns:a16="http://schemas.microsoft.com/office/drawing/2014/main" id="{27743884-D15A-CD47-001C-0A6945D24CD9}"/>
              </a:ext>
            </a:extLst>
          </p:cNvPr>
          <p:cNvSpPr txBox="1">
            <a:spLocks/>
          </p:cNvSpPr>
          <p:nvPr/>
        </p:nvSpPr>
        <p:spPr>
          <a:xfrm>
            <a:off x="4748202" y="6493150"/>
            <a:ext cx="159571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Figure 13-14: Concept Gen. 2</a:t>
            </a:r>
            <a:endParaRPr lang="en-US">
              <a:solidFill>
                <a:schemeClr val="tx1"/>
              </a:solidFill>
              <a:ea typeface="Calibri" panose="020F0502020204030204"/>
              <a:cs typeface="Calibri" panose="020F0502020204030204"/>
            </a:endParaRPr>
          </a:p>
        </p:txBody>
      </p:sp>
    </p:spTree>
    <p:extLst>
      <p:ext uri="{BB962C8B-B14F-4D97-AF65-F5344CB8AC3E}">
        <p14:creationId xmlns:p14="http://schemas.microsoft.com/office/powerpoint/2010/main" val="1886300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7132b53-b6ca-4397-9af2-284b6a7726aa">
      <Terms xmlns="http://schemas.microsoft.com/office/infopath/2007/PartnerControls"/>
    </lcf76f155ced4ddcb4097134ff3c332f>
    <TaxCatchAll xmlns="3a7f03e5-613c-4124-ae9e-b793d0a31ae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F80BC03CDDCB47B1141B1E1E5505E2" ma:contentTypeVersion="13" ma:contentTypeDescription="Create a new document." ma:contentTypeScope="" ma:versionID="8e0a99646fd3a1fbae91e8efade77b25">
  <xsd:schema xmlns:xsd="http://www.w3.org/2001/XMLSchema" xmlns:xs="http://www.w3.org/2001/XMLSchema" xmlns:p="http://schemas.microsoft.com/office/2006/metadata/properties" xmlns:ns2="e7132b53-b6ca-4397-9af2-284b6a7726aa" xmlns:ns3="3a7f03e5-613c-4124-ae9e-b793d0a31ae8" targetNamespace="http://schemas.microsoft.com/office/2006/metadata/properties" ma:root="true" ma:fieldsID="c6a93167abb50d24a16a4ba103e0c9ba" ns2:_="" ns3:_="">
    <xsd:import namespace="e7132b53-b6ca-4397-9af2-284b6a7726aa"/>
    <xsd:import namespace="3a7f03e5-613c-4124-ae9e-b793d0a31a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32b53-b6ca-4397-9af2-284b6a772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7f03e5-613c-4124-ae9e-b793d0a31ae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689aa9-ac1a-4795-8e6b-f114f2a90d2b}" ma:internalName="TaxCatchAll" ma:showField="CatchAllData" ma:web="3a7f03e5-613c-4124-ae9e-b793d0a31a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399471-9B04-4681-8BF7-BFDF5F6EB029}">
  <ds:schemaRefs>
    <ds:schemaRef ds:uri="http://schemas.microsoft.com/sharepoint/v3/contenttype/forms"/>
  </ds:schemaRefs>
</ds:datastoreItem>
</file>

<file path=customXml/itemProps2.xml><?xml version="1.0" encoding="utf-8"?>
<ds:datastoreItem xmlns:ds="http://schemas.openxmlformats.org/officeDocument/2006/customXml" ds:itemID="{B8D04799-5888-4CF6-A94D-5D7516355F22}">
  <ds:schemaRefs>
    <ds:schemaRef ds:uri="3a7f03e5-613c-4124-ae9e-b793d0a31ae8"/>
    <ds:schemaRef ds:uri="e7132b53-b6ca-4397-9af2-284b6a7726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FE8005-9334-4821-BDCA-1D9F5CF1D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132b53-b6ca-4397-9af2-284b6a7726aa"/>
    <ds:schemaRef ds:uri="3a7f03e5-613c-4124-ae9e-b793d0a31a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24</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Office Theme</vt:lpstr>
      <vt:lpstr>Flying Squirrel</vt:lpstr>
      <vt:lpstr>Background and Problem Statement</vt:lpstr>
      <vt:lpstr>Black Box Model</vt:lpstr>
      <vt:lpstr>Functional Decomposition</vt:lpstr>
      <vt:lpstr>Concept Generation 1</vt:lpstr>
      <vt:lpstr>Concept Generation 1</vt:lpstr>
      <vt:lpstr>Client Concept Generation</vt:lpstr>
      <vt:lpstr>Concept Generation 2</vt:lpstr>
      <vt:lpstr>Concept Generation 2</vt:lpstr>
      <vt:lpstr>Client Concept Generation</vt:lpstr>
      <vt:lpstr>Engineering Calculations</vt:lpstr>
      <vt:lpstr>Engineering Calculations</vt:lpstr>
      <vt:lpstr>Engineering Calculations</vt:lpstr>
      <vt:lpstr>Engineering Calculations</vt:lpstr>
      <vt:lpstr>Engineering Calculations</vt:lpstr>
      <vt:lpstr>Calculations Table</vt:lpstr>
      <vt:lpstr>Pugh Chart</vt:lpstr>
      <vt:lpstr>Concept Generation 3</vt:lpstr>
      <vt:lpstr>Benchmarking</vt:lpstr>
      <vt:lpstr>Full Gantt Chart Goes Here</vt:lpstr>
      <vt:lpstr>PowerPoint Presentation</vt:lpstr>
      <vt:lpstr>Gantt Chart and Schedule</vt:lpstr>
      <vt:lpstr>Budget</vt:lpstr>
      <vt:lpstr>Bill of Materials</vt:lpstr>
      <vt:lpstr>Thank you!</vt:lpstr>
      <vt:lpstr>Question?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Amanda Grace Macholl</dc:creator>
  <cp:revision>37</cp:revision>
  <dcterms:created xsi:type="dcterms:W3CDTF">2022-02-25T17:26:29Z</dcterms:created>
  <dcterms:modified xsi:type="dcterms:W3CDTF">2025-05-04T23:16:29Z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0x010100ADF80BC03CDDCB47B1141B1E1E5505E2</vt:lpwstr>
  </property>
  <property fmtid="{D5CDD505-2E9C-101B-9397-08002B2CF9AE}" pid="3" name="MediaServiceImageTags">
    <vt:lpwstr/>
  </property>
</Properties>
</file>